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6200438" cy="27000200"/>
  <p:notesSz cx="6797675" cy="9926638"/>
  <p:defaultTextStyle>
    <a:defPPr>
      <a:defRPr lang="ja-JP"/>
    </a:defPPr>
    <a:lvl1pPr algn="l" defTabSz="2783123" rtl="0" fontAlgn="base">
      <a:spcBef>
        <a:spcPct val="0"/>
      </a:spcBef>
      <a:spcAft>
        <a:spcPct val="0"/>
      </a:spcAft>
      <a:defRPr kumimoji="1" sz="5480" kern="1200">
        <a:solidFill>
          <a:schemeClr val="tx1"/>
        </a:solidFill>
        <a:latin typeface="Arial" charset="0"/>
        <a:ea typeface="ＭＳ Ｐゴシック" charset="-128"/>
        <a:cs typeface="+mn-cs"/>
      </a:defRPr>
    </a:lvl1pPr>
    <a:lvl2pPr marL="1391562" indent="-1076243" algn="l" defTabSz="2783123" rtl="0" fontAlgn="base">
      <a:spcBef>
        <a:spcPct val="0"/>
      </a:spcBef>
      <a:spcAft>
        <a:spcPct val="0"/>
      </a:spcAft>
      <a:defRPr kumimoji="1" sz="5480" kern="1200">
        <a:solidFill>
          <a:schemeClr val="tx1"/>
        </a:solidFill>
        <a:latin typeface="Arial" charset="0"/>
        <a:ea typeface="ＭＳ Ｐゴシック" charset="-128"/>
        <a:cs typeface="+mn-cs"/>
      </a:defRPr>
    </a:lvl2pPr>
    <a:lvl3pPr marL="2783123" indent="-2152486" algn="l" defTabSz="2783123" rtl="0" fontAlgn="base">
      <a:spcBef>
        <a:spcPct val="0"/>
      </a:spcBef>
      <a:spcAft>
        <a:spcPct val="0"/>
      </a:spcAft>
      <a:defRPr kumimoji="1" sz="5480" kern="1200">
        <a:solidFill>
          <a:schemeClr val="tx1"/>
        </a:solidFill>
        <a:latin typeface="Arial" charset="0"/>
        <a:ea typeface="ＭＳ Ｐゴシック" charset="-128"/>
        <a:cs typeface="+mn-cs"/>
      </a:defRPr>
    </a:lvl3pPr>
    <a:lvl4pPr marL="4174684" indent="-3228729" algn="l" defTabSz="2783123" rtl="0" fontAlgn="base">
      <a:spcBef>
        <a:spcPct val="0"/>
      </a:spcBef>
      <a:spcAft>
        <a:spcPct val="0"/>
      </a:spcAft>
      <a:defRPr kumimoji="1" sz="5480" kern="1200">
        <a:solidFill>
          <a:schemeClr val="tx1"/>
        </a:solidFill>
        <a:latin typeface="Arial" charset="0"/>
        <a:ea typeface="ＭＳ Ｐゴシック" charset="-128"/>
        <a:cs typeface="+mn-cs"/>
      </a:defRPr>
    </a:lvl4pPr>
    <a:lvl5pPr marL="5567340" indent="-4306067" algn="l" defTabSz="2783123" rtl="0" fontAlgn="base">
      <a:spcBef>
        <a:spcPct val="0"/>
      </a:spcBef>
      <a:spcAft>
        <a:spcPct val="0"/>
      </a:spcAft>
      <a:defRPr kumimoji="1" sz="5480" kern="1200">
        <a:solidFill>
          <a:schemeClr val="tx1"/>
        </a:solidFill>
        <a:latin typeface="Arial" charset="0"/>
        <a:ea typeface="ＭＳ Ｐゴシック" charset="-128"/>
        <a:cs typeface="+mn-cs"/>
      </a:defRPr>
    </a:lvl5pPr>
    <a:lvl6pPr marL="1576592" algn="l" defTabSz="630637" rtl="0" eaLnBrk="1" latinLnBrk="0" hangingPunct="1">
      <a:defRPr kumimoji="1" sz="5480" kern="1200">
        <a:solidFill>
          <a:schemeClr val="tx1"/>
        </a:solidFill>
        <a:latin typeface="Arial" charset="0"/>
        <a:ea typeface="ＭＳ Ｐゴシック" charset="-128"/>
        <a:cs typeface="+mn-cs"/>
      </a:defRPr>
    </a:lvl6pPr>
    <a:lvl7pPr marL="1891911" algn="l" defTabSz="630637" rtl="0" eaLnBrk="1" latinLnBrk="0" hangingPunct="1">
      <a:defRPr kumimoji="1" sz="5480" kern="1200">
        <a:solidFill>
          <a:schemeClr val="tx1"/>
        </a:solidFill>
        <a:latin typeface="Arial" charset="0"/>
        <a:ea typeface="ＭＳ Ｐゴシック" charset="-128"/>
        <a:cs typeface="+mn-cs"/>
      </a:defRPr>
    </a:lvl7pPr>
    <a:lvl8pPr marL="2207229" algn="l" defTabSz="630637" rtl="0" eaLnBrk="1" latinLnBrk="0" hangingPunct="1">
      <a:defRPr kumimoji="1" sz="5480" kern="1200">
        <a:solidFill>
          <a:schemeClr val="tx1"/>
        </a:solidFill>
        <a:latin typeface="Arial" charset="0"/>
        <a:ea typeface="ＭＳ Ｐゴシック" charset="-128"/>
        <a:cs typeface="+mn-cs"/>
      </a:defRPr>
    </a:lvl8pPr>
    <a:lvl9pPr marL="2522547" algn="l" defTabSz="630637" rtl="0" eaLnBrk="1" latinLnBrk="0" hangingPunct="1">
      <a:defRPr kumimoji="1" sz="548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8505" userDrawn="1">
          <p15:clr>
            <a:srgbClr val="A4A3A4"/>
          </p15:clr>
        </p15:guide>
        <p15:guide id="2" pos="51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73887"/>
    <a:srgbClr val="C5D24A"/>
    <a:srgbClr val="B7B365"/>
    <a:srgbClr val="C3C07F"/>
    <a:srgbClr val="1F17B5"/>
    <a:srgbClr val="756BF5"/>
    <a:srgbClr val="FF0066"/>
    <a:srgbClr val="FF99CC"/>
    <a:srgbClr val="FF2525"/>
    <a:srgbClr val="9790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458" autoAdjust="0"/>
  </p:normalViewPr>
  <p:slideViewPr>
    <p:cSldViewPr>
      <p:cViewPr varScale="1">
        <p:scale>
          <a:sx n="23" d="100"/>
          <a:sy n="23" d="100"/>
        </p:scale>
        <p:origin x="2416" y="60"/>
      </p:cViewPr>
      <p:guideLst>
        <p:guide orient="horz" pos="8505"/>
        <p:guide pos="5103"/>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59" d="100"/>
          <a:sy n="159" d="100"/>
        </p:scale>
        <p:origin x="2322" y="126"/>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口　治男" userId="c6adf100-af12-42f8-9485-e1ef6aed2357" providerId="ADAL" clId="{093AAC25-6D3F-46F5-BF0A-16759318FE7F}"/>
    <pc:docChg chg="modSld">
      <pc:chgData name="井口　治男" userId="c6adf100-af12-42f8-9485-e1ef6aed2357" providerId="ADAL" clId="{093AAC25-6D3F-46F5-BF0A-16759318FE7F}" dt="2024-06-12T08:28:16.599" v="4" actId="20577"/>
      <pc:docMkLst>
        <pc:docMk/>
      </pc:docMkLst>
      <pc:sldChg chg="modSp mod">
        <pc:chgData name="井口　治男" userId="c6adf100-af12-42f8-9485-e1ef6aed2357" providerId="ADAL" clId="{093AAC25-6D3F-46F5-BF0A-16759318FE7F}" dt="2024-06-12T08:28:16.599" v="4" actId="20577"/>
        <pc:sldMkLst>
          <pc:docMk/>
          <pc:sldMk cId="0" sldId="256"/>
        </pc:sldMkLst>
        <pc:spChg chg="mod">
          <ac:chgData name="井口　治男" userId="c6adf100-af12-42f8-9485-e1ef6aed2357" providerId="ADAL" clId="{093AAC25-6D3F-46F5-BF0A-16759318FE7F}" dt="2024-06-12T08:28:16.599" v="4" actId="20577"/>
          <ac:spMkLst>
            <pc:docMk/>
            <pc:sldMk cId="0" sldId="256"/>
            <ac:spMk id="11" creationId="{FE359F40-867E-6F6B-40BD-866C83B8D55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6135" cy="496253"/>
          </a:xfrm>
          <a:prstGeom prst="rect">
            <a:avLst/>
          </a:prstGeom>
        </p:spPr>
        <p:txBody>
          <a:bodyPr vert="horz" lIns="91292" tIns="45646" rIns="91292" bIns="45646" rtlCol="0"/>
          <a:lstStyle>
            <a:lvl1pPr algn="l" defTabSz="4029825"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49955" y="1"/>
            <a:ext cx="2946135" cy="496253"/>
          </a:xfrm>
          <a:prstGeom prst="rect">
            <a:avLst/>
          </a:prstGeom>
        </p:spPr>
        <p:txBody>
          <a:bodyPr vert="horz" lIns="91292" tIns="45646" rIns="91292" bIns="45646" rtlCol="0"/>
          <a:lstStyle>
            <a:lvl1pPr algn="r" defTabSz="4029825" fontAlgn="auto">
              <a:spcBef>
                <a:spcPts val="0"/>
              </a:spcBef>
              <a:spcAft>
                <a:spcPts val="0"/>
              </a:spcAft>
              <a:defRPr sz="1200">
                <a:latin typeface="+mn-lt"/>
                <a:ea typeface="+mn-ea"/>
              </a:defRPr>
            </a:lvl1pPr>
          </a:lstStyle>
          <a:p>
            <a:pPr>
              <a:defRPr/>
            </a:pPr>
            <a:fld id="{38A330F7-DAE5-4533-A69F-295AE3AC8FEB}" type="datetimeFigureOut">
              <a:rPr lang="ja-JP" altLang="en-US"/>
              <a:pPr>
                <a:defRPr/>
              </a:pPr>
              <a:t>2024/6/13</a:t>
            </a:fld>
            <a:endParaRPr lang="ja-JP" altLang="en-US"/>
          </a:p>
        </p:txBody>
      </p:sp>
      <p:sp>
        <p:nvSpPr>
          <p:cNvPr id="4" name="スライド イメージ プレースホルダ 3"/>
          <p:cNvSpPr>
            <a:spLocks noGrp="1" noRot="1" noChangeAspect="1"/>
          </p:cNvSpPr>
          <p:nvPr>
            <p:ph type="sldImg" idx="2"/>
          </p:nvPr>
        </p:nvSpPr>
        <p:spPr>
          <a:xfrm>
            <a:off x="2286000" y="746125"/>
            <a:ext cx="2228850" cy="3719513"/>
          </a:xfrm>
          <a:prstGeom prst="rect">
            <a:avLst/>
          </a:prstGeom>
          <a:noFill/>
          <a:ln w="12700">
            <a:solidFill>
              <a:prstClr val="black"/>
            </a:solidFill>
          </a:ln>
        </p:spPr>
        <p:txBody>
          <a:bodyPr vert="horz" lIns="91292" tIns="45646" rIns="91292" bIns="45646" rtlCol="0" anchor="ctr"/>
          <a:lstStyle/>
          <a:p>
            <a:pPr lvl="0"/>
            <a:endParaRPr lang="ja-JP" altLang="en-US" noProof="0"/>
          </a:p>
        </p:txBody>
      </p:sp>
      <p:sp>
        <p:nvSpPr>
          <p:cNvPr id="5" name="ノート プレースホルダ 4"/>
          <p:cNvSpPr>
            <a:spLocks noGrp="1"/>
          </p:cNvSpPr>
          <p:nvPr>
            <p:ph type="body" sz="quarter" idx="3"/>
          </p:nvPr>
        </p:nvSpPr>
        <p:spPr>
          <a:xfrm>
            <a:off x="680246" y="4715194"/>
            <a:ext cx="5437188" cy="4466275"/>
          </a:xfrm>
          <a:prstGeom prst="rect">
            <a:avLst/>
          </a:prstGeom>
        </p:spPr>
        <p:txBody>
          <a:bodyPr vert="horz" lIns="91292" tIns="45646" rIns="91292" bIns="45646"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28803"/>
            <a:ext cx="2946135" cy="496252"/>
          </a:xfrm>
          <a:prstGeom prst="rect">
            <a:avLst/>
          </a:prstGeom>
        </p:spPr>
        <p:txBody>
          <a:bodyPr vert="horz" lIns="91292" tIns="45646" rIns="91292" bIns="45646" rtlCol="0" anchor="b"/>
          <a:lstStyle>
            <a:lvl1pPr algn="l" defTabSz="4029825"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49955" y="9428803"/>
            <a:ext cx="2946135" cy="496252"/>
          </a:xfrm>
          <a:prstGeom prst="rect">
            <a:avLst/>
          </a:prstGeom>
        </p:spPr>
        <p:txBody>
          <a:bodyPr vert="horz" lIns="91292" tIns="45646" rIns="91292" bIns="45646" rtlCol="0" anchor="b"/>
          <a:lstStyle>
            <a:lvl1pPr algn="r" defTabSz="4029825" fontAlgn="auto">
              <a:spcBef>
                <a:spcPts val="0"/>
              </a:spcBef>
              <a:spcAft>
                <a:spcPts val="0"/>
              </a:spcAft>
              <a:defRPr sz="1200">
                <a:latin typeface="+mn-lt"/>
                <a:ea typeface="+mn-ea"/>
              </a:defRPr>
            </a:lvl1pPr>
          </a:lstStyle>
          <a:p>
            <a:pPr>
              <a:defRPr/>
            </a:pPr>
            <a:fld id="{894FF4A5-5599-49D7-B89F-3DD228E4E453}" type="slidenum">
              <a:rPr lang="ja-JP" altLang="en-US"/>
              <a:pPr>
                <a:defRPr/>
              </a:pPr>
              <a:t>‹#›</a:t>
            </a:fld>
            <a:endParaRPr lang="ja-JP" altLang="en-US"/>
          </a:p>
        </p:txBody>
      </p:sp>
    </p:spTree>
    <p:extLst>
      <p:ext uri="{BB962C8B-B14F-4D97-AF65-F5344CB8AC3E}">
        <p14:creationId xmlns:p14="http://schemas.microsoft.com/office/powerpoint/2010/main" val="139864812"/>
      </p:ext>
    </p:extLst>
  </p:cSld>
  <p:clrMap bg1="lt1" tx1="dk1" bg2="lt2" tx2="dk2" accent1="accent1" accent2="accent2" accent3="accent3" accent4="accent4" accent5="accent5" accent6="accent6" hlink="hlink" folHlink="folHlink"/>
  <p:notesStyle>
    <a:lvl1pPr algn="l" defTabSz="2783123" rtl="0" eaLnBrk="0" fontAlgn="base" hangingPunct="0">
      <a:spcBef>
        <a:spcPct val="30000"/>
      </a:spcBef>
      <a:spcAft>
        <a:spcPct val="0"/>
      </a:spcAft>
      <a:defRPr kumimoji="1" sz="3653" kern="1200">
        <a:solidFill>
          <a:schemeClr val="tx1"/>
        </a:solidFill>
        <a:latin typeface="+mn-lt"/>
        <a:ea typeface="+mn-ea"/>
        <a:cs typeface="+mn-cs"/>
      </a:defRPr>
    </a:lvl1pPr>
    <a:lvl2pPr marL="1391562" algn="l" defTabSz="2783123" rtl="0" eaLnBrk="0" fontAlgn="base" hangingPunct="0">
      <a:spcBef>
        <a:spcPct val="30000"/>
      </a:spcBef>
      <a:spcAft>
        <a:spcPct val="0"/>
      </a:spcAft>
      <a:defRPr kumimoji="1" sz="3653" kern="1200">
        <a:solidFill>
          <a:schemeClr val="tx1"/>
        </a:solidFill>
        <a:latin typeface="+mn-lt"/>
        <a:ea typeface="+mn-ea"/>
        <a:cs typeface="+mn-cs"/>
      </a:defRPr>
    </a:lvl2pPr>
    <a:lvl3pPr marL="2783123" algn="l" defTabSz="2783123" rtl="0" eaLnBrk="0" fontAlgn="base" hangingPunct="0">
      <a:spcBef>
        <a:spcPct val="30000"/>
      </a:spcBef>
      <a:spcAft>
        <a:spcPct val="0"/>
      </a:spcAft>
      <a:defRPr kumimoji="1" sz="3653" kern="1200">
        <a:solidFill>
          <a:schemeClr val="tx1"/>
        </a:solidFill>
        <a:latin typeface="+mn-lt"/>
        <a:ea typeface="+mn-ea"/>
        <a:cs typeface="+mn-cs"/>
      </a:defRPr>
    </a:lvl3pPr>
    <a:lvl4pPr marL="4174684" algn="l" defTabSz="2783123" rtl="0" eaLnBrk="0" fontAlgn="base" hangingPunct="0">
      <a:spcBef>
        <a:spcPct val="30000"/>
      </a:spcBef>
      <a:spcAft>
        <a:spcPct val="0"/>
      </a:spcAft>
      <a:defRPr kumimoji="1" sz="3653" kern="1200">
        <a:solidFill>
          <a:schemeClr val="tx1"/>
        </a:solidFill>
        <a:latin typeface="+mn-lt"/>
        <a:ea typeface="+mn-ea"/>
        <a:cs typeface="+mn-cs"/>
      </a:defRPr>
    </a:lvl4pPr>
    <a:lvl5pPr marL="5567340" algn="l" defTabSz="2783123" rtl="0" eaLnBrk="0" fontAlgn="base" hangingPunct="0">
      <a:spcBef>
        <a:spcPct val="30000"/>
      </a:spcBef>
      <a:spcAft>
        <a:spcPct val="0"/>
      </a:spcAft>
      <a:defRPr kumimoji="1" sz="3653" kern="1200">
        <a:solidFill>
          <a:schemeClr val="tx1"/>
        </a:solidFill>
        <a:latin typeface="+mn-lt"/>
        <a:ea typeface="+mn-ea"/>
        <a:cs typeface="+mn-cs"/>
      </a:defRPr>
    </a:lvl5pPr>
    <a:lvl6pPr marL="6959448" algn="l" defTabSz="2783780" rtl="0" eaLnBrk="1" latinLnBrk="0" hangingPunct="1">
      <a:defRPr kumimoji="1" sz="3653" kern="1200">
        <a:solidFill>
          <a:schemeClr val="tx1"/>
        </a:solidFill>
        <a:latin typeface="+mn-lt"/>
        <a:ea typeface="+mn-ea"/>
        <a:cs typeface="+mn-cs"/>
      </a:defRPr>
    </a:lvl6pPr>
    <a:lvl7pPr marL="8351336" algn="l" defTabSz="2783780" rtl="0" eaLnBrk="1" latinLnBrk="0" hangingPunct="1">
      <a:defRPr kumimoji="1" sz="3653" kern="1200">
        <a:solidFill>
          <a:schemeClr val="tx1"/>
        </a:solidFill>
        <a:latin typeface="+mn-lt"/>
        <a:ea typeface="+mn-ea"/>
        <a:cs typeface="+mn-cs"/>
      </a:defRPr>
    </a:lvl7pPr>
    <a:lvl8pPr marL="9743224" algn="l" defTabSz="2783780" rtl="0" eaLnBrk="1" latinLnBrk="0" hangingPunct="1">
      <a:defRPr kumimoji="1" sz="3653" kern="1200">
        <a:solidFill>
          <a:schemeClr val="tx1"/>
        </a:solidFill>
        <a:latin typeface="+mn-lt"/>
        <a:ea typeface="+mn-ea"/>
        <a:cs typeface="+mn-cs"/>
      </a:defRPr>
    </a:lvl8pPr>
    <a:lvl9pPr marL="11135115" algn="l" defTabSz="2783780" rtl="0" eaLnBrk="1" latinLnBrk="0" hangingPunct="1">
      <a:defRPr kumimoji="1" sz="365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2286000" y="746125"/>
            <a:ext cx="2228850" cy="3719513"/>
          </a:xfrm>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10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4028876" fontAlgn="base">
              <a:spcBef>
                <a:spcPct val="0"/>
              </a:spcBef>
              <a:spcAft>
                <a:spcPct val="0"/>
              </a:spcAft>
              <a:defRPr/>
            </a:pPr>
            <a:fld id="{82FFFE12-01E8-4B0B-A154-A075156252E6}" type="slidenum">
              <a:rPr lang="ja-JP" altLang="en-US" smtClean="0"/>
              <a:pPr defTabSz="4028876" fontAlgn="base">
                <a:spcBef>
                  <a:spcPct val="0"/>
                </a:spcBef>
                <a:spcAft>
                  <a:spcPct val="0"/>
                </a:spcAft>
                <a:defRPr/>
              </a:pPr>
              <a:t>1</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5034" y="8387573"/>
            <a:ext cx="13770372" cy="5787543"/>
          </a:xfrm>
        </p:spPr>
        <p:txBody>
          <a:bodyPr/>
          <a:lstStyle/>
          <a:p>
            <a:r>
              <a:rPr lang="ja-JP" altLang="en-US"/>
              <a:t>マスタ タイトルの書式設定</a:t>
            </a:r>
          </a:p>
        </p:txBody>
      </p:sp>
      <p:sp>
        <p:nvSpPr>
          <p:cNvPr id="3" name="サブタイトル 2"/>
          <p:cNvSpPr>
            <a:spLocks noGrp="1"/>
          </p:cNvSpPr>
          <p:nvPr>
            <p:ph type="subTitle" idx="1"/>
          </p:nvPr>
        </p:nvSpPr>
        <p:spPr>
          <a:xfrm>
            <a:off x="2430067" y="15300116"/>
            <a:ext cx="11340306" cy="6900051"/>
          </a:xfrm>
        </p:spPr>
        <p:txBody>
          <a:bodyPr/>
          <a:lstStyle>
            <a:lvl1pPr marL="0" indent="0" algn="ctr">
              <a:buNone/>
              <a:defRPr>
                <a:solidFill>
                  <a:schemeClr val="tx1">
                    <a:tint val="75000"/>
                  </a:schemeClr>
                </a:solidFill>
              </a:defRPr>
            </a:lvl1pPr>
            <a:lvl2pPr marL="1211186" indent="0" algn="ctr">
              <a:buNone/>
              <a:defRPr>
                <a:solidFill>
                  <a:schemeClr val="tx1">
                    <a:tint val="75000"/>
                  </a:schemeClr>
                </a:solidFill>
              </a:defRPr>
            </a:lvl2pPr>
            <a:lvl3pPr marL="2422374" indent="0" algn="ctr">
              <a:buNone/>
              <a:defRPr>
                <a:solidFill>
                  <a:schemeClr val="tx1">
                    <a:tint val="75000"/>
                  </a:schemeClr>
                </a:solidFill>
              </a:defRPr>
            </a:lvl3pPr>
            <a:lvl4pPr marL="3633559" indent="0" algn="ctr">
              <a:buNone/>
              <a:defRPr>
                <a:solidFill>
                  <a:schemeClr val="tx1">
                    <a:tint val="75000"/>
                  </a:schemeClr>
                </a:solidFill>
              </a:defRPr>
            </a:lvl4pPr>
            <a:lvl5pPr marL="4844745" indent="0" algn="ctr">
              <a:buNone/>
              <a:defRPr>
                <a:solidFill>
                  <a:schemeClr val="tx1">
                    <a:tint val="75000"/>
                  </a:schemeClr>
                </a:solidFill>
              </a:defRPr>
            </a:lvl5pPr>
            <a:lvl6pPr marL="6055933" indent="0" algn="ctr">
              <a:buNone/>
              <a:defRPr>
                <a:solidFill>
                  <a:schemeClr val="tx1">
                    <a:tint val="75000"/>
                  </a:schemeClr>
                </a:solidFill>
              </a:defRPr>
            </a:lvl6pPr>
            <a:lvl7pPr marL="7267118" indent="0" algn="ctr">
              <a:buNone/>
              <a:defRPr>
                <a:solidFill>
                  <a:schemeClr val="tx1">
                    <a:tint val="75000"/>
                  </a:schemeClr>
                </a:solidFill>
              </a:defRPr>
            </a:lvl7pPr>
            <a:lvl8pPr marL="8478303" indent="0" algn="ctr">
              <a:buNone/>
              <a:defRPr>
                <a:solidFill>
                  <a:schemeClr val="tx1">
                    <a:tint val="75000"/>
                  </a:schemeClr>
                </a:solidFill>
              </a:defRPr>
            </a:lvl8pPr>
            <a:lvl9pPr marL="96894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A2B1FB37-24E3-47CE-87AA-1FE7A4FE02DC}" type="datetimeFigureOut">
              <a:rPr lang="ja-JP" altLang="en-US"/>
              <a:pPr>
                <a:defRPr/>
              </a:pPr>
              <a:t>2024/6/13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6001595-55AC-49A2-B47A-64059D88D79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6F5027A-4841-44B9-B91F-7DBDE6DCC70E}" type="datetimeFigureOut">
              <a:rPr lang="ja-JP" altLang="en-US"/>
              <a:pPr>
                <a:defRPr/>
              </a:pPr>
              <a:t>2024/6/13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3BE0C0D-28E2-4C36-B1BD-2A5F986769E4}"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08999" y="1443773"/>
            <a:ext cx="2733825" cy="3071272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7528" y="1443773"/>
            <a:ext cx="7931466" cy="3071272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64A3302-9E07-4978-89AB-63C9C24E2370}" type="datetimeFigureOut">
              <a:rPr lang="ja-JP" altLang="en-US"/>
              <a:pPr>
                <a:defRPr/>
              </a:pPr>
              <a:t>2024/6/13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EC278AA-D9F2-4DFF-A88C-BD609D0AE683}"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319BF05-C79F-4BDE-A96B-55ECFD01902F}" type="datetimeFigureOut">
              <a:rPr lang="ja-JP" altLang="en-US"/>
              <a:pPr>
                <a:defRPr/>
              </a:pPr>
              <a:t>2024/6/13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2AD92D-AD83-465A-AD69-6B76C4FA4846}"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79726" y="17350137"/>
            <a:ext cx="13770372" cy="5362539"/>
          </a:xfrm>
        </p:spPr>
        <p:txBody>
          <a:bodyPr anchor="t"/>
          <a:lstStyle>
            <a:lvl1pPr algn="l">
              <a:defRPr sz="10625" b="1" cap="all"/>
            </a:lvl1pPr>
          </a:lstStyle>
          <a:p>
            <a:r>
              <a:rPr lang="ja-JP" altLang="en-US"/>
              <a:t>マスタ タイトルの書式設定</a:t>
            </a:r>
          </a:p>
        </p:txBody>
      </p:sp>
      <p:sp>
        <p:nvSpPr>
          <p:cNvPr id="3" name="テキスト プレースホルダ 2"/>
          <p:cNvSpPr>
            <a:spLocks noGrp="1"/>
          </p:cNvSpPr>
          <p:nvPr>
            <p:ph type="body" idx="1"/>
          </p:nvPr>
        </p:nvSpPr>
        <p:spPr>
          <a:xfrm>
            <a:off x="1279726" y="11443847"/>
            <a:ext cx="13770372" cy="5906291"/>
          </a:xfrm>
        </p:spPr>
        <p:txBody>
          <a:bodyPr anchor="b"/>
          <a:lstStyle>
            <a:lvl1pPr marL="0" indent="0">
              <a:buNone/>
              <a:defRPr sz="5270">
                <a:solidFill>
                  <a:schemeClr val="tx1">
                    <a:tint val="75000"/>
                  </a:schemeClr>
                </a:solidFill>
              </a:defRPr>
            </a:lvl1pPr>
            <a:lvl2pPr marL="1211186" indent="0">
              <a:buNone/>
              <a:defRPr sz="4768">
                <a:solidFill>
                  <a:schemeClr val="tx1">
                    <a:tint val="75000"/>
                  </a:schemeClr>
                </a:solidFill>
              </a:defRPr>
            </a:lvl2pPr>
            <a:lvl3pPr marL="2422374" indent="0">
              <a:buNone/>
              <a:defRPr sz="4267">
                <a:solidFill>
                  <a:schemeClr val="tx1">
                    <a:tint val="75000"/>
                  </a:schemeClr>
                </a:solidFill>
              </a:defRPr>
            </a:lvl3pPr>
            <a:lvl4pPr marL="3633559" indent="0">
              <a:buNone/>
              <a:defRPr sz="3681">
                <a:solidFill>
                  <a:schemeClr val="tx1">
                    <a:tint val="75000"/>
                  </a:schemeClr>
                </a:solidFill>
              </a:defRPr>
            </a:lvl4pPr>
            <a:lvl5pPr marL="4844745" indent="0">
              <a:buNone/>
              <a:defRPr sz="3681">
                <a:solidFill>
                  <a:schemeClr val="tx1">
                    <a:tint val="75000"/>
                  </a:schemeClr>
                </a:solidFill>
              </a:defRPr>
            </a:lvl5pPr>
            <a:lvl6pPr marL="6055933" indent="0">
              <a:buNone/>
              <a:defRPr sz="3681">
                <a:solidFill>
                  <a:schemeClr val="tx1">
                    <a:tint val="75000"/>
                  </a:schemeClr>
                </a:solidFill>
              </a:defRPr>
            </a:lvl6pPr>
            <a:lvl7pPr marL="7267118" indent="0">
              <a:buNone/>
              <a:defRPr sz="3681">
                <a:solidFill>
                  <a:schemeClr val="tx1">
                    <a:tint val="75000"/>
                  </a:schemeClr>
                </a:solidFill>
              </a:defRPr>
            </a:lvl7pPr>
            <a:lvl8pPr marL="8478303" indent="0">
              <a:buNone/>
              <a:defRPr sz="3681">
                <a:solidFill>
                  <a:schemeClr val="tx1">
                    <a:tint val="75000"/>
                  </a:schemeClr>
                </a:solidFill>
              </a:defRPr>
            </a:lvl8pPr>
            <a:lvl9pPr marL="9689491" indent="0">
              <a:buNone/>
              <a:defRPr sz="3681">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1EE64BF-3472-4BD2-ADE9-7500DD0659A4}" type="datetimeFigureOut">
              <a:rPr lang="ja-JP" altLang="en-US"/>
              <a:pPr>
                <a:defRPr/>
              </a:pPr>
              <a:t>2024/6/13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81BCA08-532B-4F68-A4C2-CCDD3C47926A}"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7518" y="8400062"/>
            <a:ext cx="5332644" cy="23756428"/>
          </a:xfrm>
        </p:spPr>
        <p:txBody>
          <a:bodyPr/>
          <a:lstStyle>
            <a:lvl1pPr>
              <a:defRPr sz="7445"/>
            </a:lvl1pPr>
            <a:lvl2pPr>
              <a:defRPr sz="6358"/>
            </a:lvl2pPr>
            <a:lvl3pPr>
              <a:defRPr sz="5270"/>
            </a:lvl3pPr>
            <a:lvl4pPr>
              <a:defRPr sz="4768"/>
            </a:lvl4pPr>
            <a:lvl5pPr>
              <a:defRPr sz="4768"/>
            </a:lvl5pPr>
            <a:lvl6pPr>
              <a:defRPr sz="4768"/>
            </a:lvl6pPr>
            <a:lvl7pPr>
              <a:defRPr sz="4768"/>
            </a:lvl7pPr>
            <a:lvl8pPr>
              <a:defRPr sz="4768"/>
            </a:lvl8pPr>
            <a:lvl9pPr>
              <a:defRPr sz="4768"/>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210169" y="8400062"/>
            <a:ext cx="5332644" cy="23756428"/>
          </a:xfrm>
        </p:spPr>
        <p:txBody>
          <a:bodyPr/>
          <a:lstStyle>
            <a:lvl1pPr>
              <a:defRPr sz="7445"/>
            </a:lvl1pPr>
            <a:lvl2pPr>
              <a:defRPr sz="6358"/>
            </a:lvl2pPr>
            <a:lvl3pPr>
              <a:defRPr sz="5270"/>
            </a:lvl3pPr>
            <a:lvl4pPr>
              <a:defRPr sz="4768"/>
            </a:lvl4pPr>
            <a:lvl5pPr>
              <a:defRPr sz="4768"/>
            </a:lvl5pPr>
            <a:lvl6pPr>
              <a:defRPr sz="4768"/>
            </a:lvl6pPr>
            <a:lvl7pPr>
              <a:defRPr sz="4768"/>
            </a:lvl7pPr>
            <a:lvl8pPr>
              <a:defRPr sz="4768"/>
            </a:lvl8pPr>
            <a:lvl9pPr>
              <a:defRPr sz="4768"/>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AD13D31-9CFC-4E48-8640-5691300F20D5}" type="datetimeFigureOut">
              <a:rPr lang="ja-JP" altLang="en-US"/>
              <a:pPr>
                <a:defRPr/>
              </a:pPr>
              <a:t>2024/6/13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035DED8-0648-4258-90C6-9E42EFED95B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10024" y="1081266"/>
            <a:ext cx="14580395" cy="4500034"/>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810029" y="6043799"/>
            <a:ext cx="7158007" cy="2518766"/>
          </a:xfrm>
        </p:spPr>
        <p:txBody>
          <a:bodyPr anchor="b"/>
          <a:lstStyle>
            <a:lvl1pPr marL="0" indent="0">
              <a:buNone/>
              <a:defRPr sz="6358" b="1"/>
            </a:lvl1pPr>
            <a:lvl2pPr marL="1211186" indent="0">
              <a:buNone/>
              <a:defRPr sz="5270" b="1"/>
            </a:lvl2pPr>
            <a:lvl3pPr marL="2422374" indent="0">
              <a:buNone/>
              <a:defRPr sz="4768" b="1"/>
            </a:lvl3pPr>
            <a:lvl4pPr marL="3633559" indent="0">
              <a:buNone/>
              <a:defRPr sz="4267" b="1"/>
            </a:lvl4pPr>
            <a:lvl5pPr marL="4844745" indent="0">
              <a:buNone/>
              <a:defRPr sz="4267" b="1"/>
            </a:lvl5pPr>
            <a:lvl6pPr marL="6055933" indent="0">
              <a:buNone/>
              <a:defRPr sz="4267" b="1"/>
            </a:lvl6pPr>
            <a:lvl7pPr marL="7267118" indent="0">
              <a:buNone/>
              <a:defRPr sz="4267" b="1"/>
            </a:lvl7pPr>
            <a:lvl8pPr marL="8478303" indent="0">
              <a:buNone/>
              <a:defRPr sz="4267" b="1"/>
            </a:lvl8pPr>
            <a:lvl9pPr marL="9689491" indent="0">
              <a:buNone/>
              <a:defRPr sz="426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810029" y="8562570"/>
            <a:ext cx="7158007" cy="15556368"/>
          </a:xfrm>
        </p:spPr>
        <p:txBody>
          <a:bodyPr/>
          <a:lstStyle>
            <a:lvl1pPr>
              <a:defRPr sz="6358"/>
            </a:lvl1pPr>
            <a:lvl2pPr>
              <a:defRPr sz="5270"/>
            </a:lvl2pPr>
            <a:lvl3pPr>
              <a:defRPr sz="4768"/>
            </a:lvl3pPr>
            <a:lvl4pPr>
              <a:defRPr sz="4267"/>
            </a:lvl4pPr>
            <a:lvl5pPr>
              <a:defRPr sz="4267"/>
            </a:lvl5pPr>
            <a:lvl6pPr>
              <a:defRPr sz="4267"/>
            </a:lvl6pPr>
            <a:lvl7pPr>
              <a:defRPr sz="4267"/>
            </a:lvl7pPr>
            <a:lvl8pPr>
              <a:defRPr sz="4267"/>
            </a:lvl8pPr>
            <a:lvl9pPr>
              <a:defRPr sz="4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8229604" y="6043799"/>
            <a:ext cx="7160819" cy="2518766"/>
          </a:xfrm>
        </p:spPr>
        <p:txBody>
          <a:bodyPr anchor="b"/>
          <a:lstStyle>
            <a:lvl1pPr marL="0" indent="0">
              <a:buNone/>
              <a:defRPr sz="6358" b="1"/>
            </a:lvl1pPr>
            <a:lvl2pPr marL="1211186" indent="0">
              <a:buNone/>
              <a:defRPr sz="5270" b="1"/>
            </a:lvl2pPr>
            <a:lvl3pPr marL="2422374" indent="0">
              <a:buNone/>
              <a:defRPr sz="4768" b="1"/>
            </a:lvl3pPr>
            <a:lvl4pPr marL="3633559" indent="0">
              <a:buNone/>
              <a:defRPr sz="4267" b="1"/>
            </a:lvl4pPr>
            <a:lvl5pPr marL="4844745" indent="0">
              <a:buNone/>
              <a:defRPr sz="4267" b="1"/>
            </a:lvl5pPr>
            <a:lvl6pPr marL="6055933" indent="0">
              <a:buNone/>
              <a:defRPr sz="4267" b="1"/>
            </a:lvl6pPr>
            <a:lvl7pPr marL="7267118" indent="0">
              <a:buNone/>
              <a:defRPr sz="4267" b="1"/>
            </a:lvl7pPr>
            <a:lvl8pPr marL="8478303" indent="0">
              <a:buNone/>
              <a:defRPr sz="4267" b="1"/>
            </a:lvl8pPr>
            <a:lvl9pPr marL="9689491" indent="0">
              <a:buNone/>
              <a:defRPr sz="426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8229604" y="8562570"/>
            <a:ext cx="7160819" cy="15556368"/>
          </a:xfrm>
        </p:spPr>
        <p:txBody>
          <a:bodyPr/>
          <a:lstStyle>
            <a:lvl1pPr>
              <a:defRPr sz="6358"/>
            </a:lvl1pPr>
            <a:lvl2pPr>
              <a:defRPr sz="5270"/>
            </a:lvl2pPr>
            <a:lvl3pPr>
              <a:defRPr sz="4768"/>
            </a:lvl3pPr>
            <a:lvl4pPr>
              <a:defRPr sz="4267"/>
            </a:lvl4pPr>
            <a:lvl5pPr>
              <a:defRPr sz="4267"/>
            </a:lvl5pPr>
            <a:lvl6pPr>
              <a:defRPr sz="4267"/>
            </a:lvl6pPr>
            <a:lvl7pPr>
              <a:defRPr sz="4267"/>
            </a:lvl7pPr>
            <a:lvl8pPr>
              <a:defRPr sz="4267"/>
            </a:lvl8pPr>
            <a:lvl9pPr>
              <a:defRPr sz="4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207DF8B0-99AE-4186-B0ED-592D9133C81C}" type="datetimeFigureOut">
              <a:rPr lang="ja-JP" altLang="en-US"/>
              <a:pPr>
                <a:defRPr/>
              </a:pPr>
              <a:t>2024/6/13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CC454B1F-A339-4880-BFB7-B77B7FF9AB90}"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8FD6BC9-DDE4-4C56-9BAD-634FA440E44D}" type="datetimeFigureOut">
              <a:rPr lang="ja-JP" altLang="en-US"/>
              <a:pPr>
                <a:defRPr/>
              </a:pPr>
              <a:t>2024/6/13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78A576A7-7925-400D-9754-6BEFEB327A1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8DEC585-6950-4EB8-9DAA-BA806E9F9A5F}" type="datetimeFigureOut">
              <a:rPr lang="ja-JP" altLang="en-US"/>
              <a:pPr>
                <a:defRPr/>
              </a:pPr>
              <a:t>2024/6/13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20D0457-B755-4E47-8198-DB79CE2A955B}"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0036" y="1075012"/>
            <a:ext cx="5329833" cy="4575034"/>
          </a:xfrm>
        </p:spPr>
        <p:txBody>
          <a:bodyPr anchor="b"/>
          <a:lstStyle>
            <a:lvl1pPr algn="l">
              <a:defRPr sz="5270" b="1"/>
            </a:lvl1pPr>
          </a:lstStyle>
          <a:p>
            <a:r>
              <a:rPr lang="ja-JP" altLang="en-US"/>
              <a:t>マスタ タイトルの書式設定</a:t>
            </a:r>
          </a:p>
        </p:txBody>
      </p:sp>
      <p:sp>
        <p:nvSpPr>
          <p:cNvPr id="3" name="コンテンツ プレースホルダ 2"/>
          <p:cNvSpPr>
            <a:spLocks noGrp="1"/>
          </p:cNvSpPr>
          <p:nvPr>
            <p:ph idx="1"/>
          </p:nvPr>
        </p:nvSpPr>
        <p:spPr>
          <a:xfrm>
            <a:off x="6333925" y="1075016"/>
            <a:ext cx="9056497" cy="23043922"/>
          </a:xfrm>
        </p:spPr>
        <p:txBody>
          <a:bodyPr/>
          <a:lstStyle>
            <a:lvl1pPr>
              <a:defRPr sz="8450"/>
            </a:lvl1pPr>
            <a:lvl2pPr>
              <a:defRPr sz="7445"/>
            </a:lvl2pPr>
            <a:lvl3pPr>
              <a:defRPr sz="6358"/>
            </a:lvl3pPr>
            <a:lvl4pPr>
              <a:defRPr sz="5270"/>
            </a:lvl4pPr>
            <a:lvl5pPr>
              <a:defRPr sz="5270"/>
            </a:lvl5pPr>
            <a:lvl6pPr>
              <a:defRPr sz="5270"/>
            </a:lvl6pPr>
            <a:lvl7pPr>
              <a:defRPr sz="5270"/>
            </a:lvl7pPr>
            <a:lvl8pPr>
              <a:defRPr sz="5270"/>
            </a:lvl8pPr>
            <a:lvl9pPr>
              <a:defRPr sz="527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810036" y="5650048"/>
            <a:ext cx="5329833" cy="18468888"/>
          </a:xfrm>
        </p:spPr>
        <p:txBody>
          <a:bodyPr/>
          <a:lstStyle>
            <a:lvl1pPr marL="0" indent="0">
              <a:buNone/>
              <a:defRPr sz="3681"/>
            </a:lvl1pPr>
            <a:lvl2pPr marL="1211186" indent="0">
              <a:buNone/>
              <a:defRPr sz="3179"/>
            </a:lvl2pPr>
            <a:lvl3pPr marL="2422374" indent="0">
              <a:buNone/>
              <a:defRPr sz="2677"/>
            </a:lvl3pPr>
            <a:lvl4pPr marL="3633559" indent="0">
              <a:buNone/>
              <a:defRPr sz="2426"/>
            </a:lvl4pPr>
            <a:lvl5pPr marL="4844745" indent="0">
              <a:buNone/>
              <a:defRPr sz="2426"/>
            </a:lvl5pPr>
            <a:lvl6pPr marL="6055933" indent="0">
              <a:buNone/>
              <a:defRPr sz="2426"/>
            </a:lvl6pPr>
            <a:lvl7pPr marL="7267118" indent="0">
              <a:buNone/>
              <a:defRPr sz="2426"/>
            </a:lvl7pPr>
            <a:lvl8pPr marL="8478303" indent="0">
              <a:buNone/>
              <a:defRPr sz="2426"/>
            </a:lvl8pPr>
            <a:lvl9pPr marL="9689491" indent="0">
              <a:buNone/>
              <a:defRPr sz="2426"/>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D3B45E2-B93A-44A4-B566-EE16F226AB4C}" type="datetimeFigureOut">
              <a:rPr lang="ja-JP" altLang="en-US"/>
              <a:pPr>
                <a:defRPr/>
              </a:pPr>
              <a:t>2024/6/13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8B87E67-2CFE-470E-B085-441B94C3E9B8}"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175410" y="18900149"/>
            <a:ext cx="9720263" cy="2231268"/>
          </a:xfrm>
        </p:spPr>
        <p:txBody>
          <a:bodyPr anchor="b"/>
          <a:lstStyle>
            <a:lvl1pPr algn="l">
              <a:defRPr sz="5270" b="1"/>
            </a:lvl1pPr>
          </a:lstStyle>
          <a:p>
            <a:r>
              <a:rPr lang="ja-JP" altLang="en-US"/>
              <a:t>マスタ タイトルの書式設定</a:t>
            </a:r>
          </a:p>
        </p:txBody>
      </p:sp>
      <p:sp>
        <p:nvSpPr>
          <p:cNvPr id="3" name="図プレースホルダ 2"/>
          <p:cNvSpPr>
            <a:spLocks noGrp="1"/>
          </p:cNvSpPr>
          <p:nvPr>
            <p:ph type="pic" idx="1"/>
          </p:nvPr>
        </p:nvSpPr>
        <p:spPr>
          <a:xfrm>
            <a:off x="3175410" y="2412525"/>
            <a:ext cx="9720263" cy="16200120"/>
          </a:xfrm>
        </p:spPr>
        <p:txBody>
          <a:bodyPr rtlCol="0">
            <a:normAutofit/>
          </a:bodyPr>
          <a:lstStyle>
            <a:lvl1pPr marL="0" indent="0">
              <a:buNone/>
              <a:defRPr sz="8450"/>
            </a:lvl1pPr>
            <a:lvl2pPr marL="1211186" indent="0">
              <a:buNone/>
              <a:defRPr sz="7445"/>
            </a:lvl2pPr>
            <a:lvl3pPr marL="2422374" indent="0">
              <a:buNone/>
              <a:defRPr sz="6358"/>
            </a:lvl3pPr>
            <a:lvl4pPr marL="3633559" indent="0">
              <a:buNone/>
              <a:defRPr sz="5270"/>
            </a:lvl4pPr>
            <a:lvl5pPr marL="4844745" indent="0">
              <a:buNone/>
              <a:defRPr sz="5270"/>
            </a:lvl5pPr>
            <a:lvl6pPr marL="6055933" indent="0">
              <a:buNone/>
              <a:defRPr sz="5270"/>
            </a:lvl6pPr>
            <a:lvl7pPr marL="7267118" indent="0">
              <a:buNone/>
              <a:defRPr sz="5270"/>
            </a:lvl7pPr>
            <a:lvl8pPr marL="8478303" indent="0">
              <a:buNone/>
              <a:defRPr sz="5270"/>
            </a:lvl8pPr>
            <a:lvl9pPr marL="9689491" indent="0">
              <a:buNone/>
              <a:defRPr sz="5270"/>
            </a:lvl9pPr>
          </a:lstStyle>
          <a:p>
            <a:pPr lvl="0"/>
            <a:endParaRPr lang="ja-JP" altLang="en-US" noProof="0"/>
          </a:p>
        </p:txBody>
      </p:sp>
      <p:sp>
        <p:nvSpPr>
          <p:cNvPr id="4" name="テキスト プレースホルダ 3"/>
          <p:cNvSpPr>
            <a:spLocks noGrp="1"/>
          </p:cNvSpPr>
          <p:nvPr>
            <p:ph type="body" sz="half" idx="2"/>
          </p:nvPr>
        </p:nvSpPr>
        <p:spPr>
          <a:xfrm>
            <a:off x="3175410" y="21131416"/>
            <a:ext cx="9720263" cy="3168769"/>
          </a:xfrm>
        </p:spPr>
        <p:txBody>
          <a:bodyPr/>
          <a:lstStyle>
            <a:lvl1pPr marL="0" indent="0">
              <a:buNone/>
              <a:defRPr sz="3681"/>
            </a:lvl1pPr>
            <a:lvl2pPr marL="1211186" indent="0">
              <a:buNone/>
              <a:defRPr sz="3179"/>
            </a:lvl2pPr>
            <a:lvl3pPr marL="2422374" indent="0">
              <a:buNone/>
              <a:defRPr sz="2677"/>
            </a:lvl3pPr>
            <a:lvl4pPr marL="3633559" indent="0">
              <a:buNone/>
              <a:defRPr sz="2426"/>
            </a:lvl4pPr>
            <a:lvl5pPr marL="4844745" indent="0">
              <a:buNone/>
              <a:defRPr sz="2426"/>
            </a:lvl5pPr>
            <a:lvl6pPr marL="6055933" indent="0">
              <a:buNone/>
              <a:defRPr sz="2426"/>
            </a:lvl6pPr>
            <a:lvl7pPr marL="7267118" indent="0">
              <a:buNone/>
              <a:defRPr sz="2426"/>
            </a:lvl7pPr>
            <a:lvl8pPr marL="8478303" indent="0">
              <a:buNone/>
              <a:defRPr sz="2426"/>
            </a:lvl8pPr>
            <a:lvl9pPr marL="9689491" indent="0">
              <a:buNone/>
              <a:defRPr sz="2426"/>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7F10883-0E58-4BCB-BB34-AEA8A6453DE9}" type="datetimeFigureOut">
              <a:rPr lang="ja-JP" altLang="en-US"/>
              <a:pPr>
                <a:defRPr/>
              </a:pPr>
              <a:t>2024/6/13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E812B16-51C7-46C3-B5BC-E876C05EF6D5}"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15000"/>
          </a:schemeClr>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810316" y="1081486"/>
            <a:ext cx="14579821" cy="4500034"/>
          </a:xfrm>
          <a:prstGeom prst="rect">
            <a:avLst/>
          </a:prstGeom>
          <a:noFill/>
          <a:ln w="9525">
            <a:noFill/>
            <a:miter lim="800000"/>
            <a:headEnd/>
            <a:tailEnd/>
          </a:ln>
        </p:spPr>
        <p:txBody>
          <a:bodyPr vert="horz" wrap="square" lIns="289554" tIns="144778" rIns="289554" bIns="144778"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810316" y="6300619"/>
            <a:ext cx="14579821" cy="17818942"/>
          </a:xfrm>
          <a:prstGeom prst="rect">
            <a:avLst/>
          </a:prstGeom>
          <a:noFill/>
          <a:ln w="9525">
            <a:noFill/>
            <a:miter lim="800000"/>
            <a:headEnd/>
            <a:tailEnd/>
          </a:ln>
        </p:spPr>
        <p:txBody>
          <a:bodyPr vert="horz" wrap="square" lIns="289554" tIns="144778" rIns="289554" bIns="14477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810309" y="25025512"/>
            <a:ext cx="3779530" cy="1436784"/>
          </a:xfrm>
          <a:prstGeom prst="rect">
            <a:avLst/>
          </a:prstGeom>
        </p:spPr>
        <p:txBody>
          <a:bodyPr vert="horz" lIns="289554" tIns="144778" rIns="289554" bIns="144778" rtlCol="0" anchor="ctr"/>
          <a:lstStyle>
            <a:lvl1pPr algn="l" defTabSz="2422374" fontAlgn="auto">
              <a:spcBef>
                <a:spcPts val="0"/>
              </a:spcBef>
              <a:spcAft>
                <a:spcPts val="0"/>
              </a:spcAft>
              <a:defRPr sz="3179">
                <a:solidFill>
                  <a:schemeClr val="tx1">
                    <a:tint val="75000"/>
                  </a:schemeClr>
                </a:solidFill>
                <a:latin typeface="+mn-lt"/>
                <a:ea typeface="+mn-ea"/>
              </a:defRPr>
            </a:lvl1pPr>
          </a:lstStyle>
          <a:p>
            <a:pPr>
              <a:defRPr/>
            </a:pPr>
            <a:fld id="{B1C962B5-350C-45EC-B35D-80ABE097DB69}" type="datetimeFigureOut">
              <a:rPr lang="ja-JP" altLang="en-US"/>
              <a:pPr>
                <a:defRPr/>
              </a:pPr>
              <a:t>2024/6/13</a:t>
            </a:fld>
            <a:endParaRPr lang="ja-JP" altLang="en-US"/>
          </a:p>
        </p:txBody>
      </p:sp>
      <p:sp>
        <p:nvSpPr>
          <p:cNvPr id="5" name="フッター プレースホルダ 4"/>
          <p:cNvSpPr>
            <a:spLocks noGrp="1"/>
          </p:cNvSpPr>
          <p:nvPr>
            <p:ph type="ftr" sz="quarter" idx="3"/>
          </p:nvPr>
        </p:nvSpPr>
        <p:spPr>
          <a:xfrm>
            <a:off x="5535202" y="25025512"/>
            <a:ext cx="5130042" cy="1436784"/>
          </a:xfrm>
          <a:prstGeom prst="rect">
            <a:avLst/>
          </a:prstGeom>
        </p:spPr>
        <p:txBody>
          <a:bodyPr vert="horz" lIns="289554" tIns="144778" rIns="289554" bIns="144778" rtlCol="0" anchor="ctr"/>
          <a:lstStyle>
            <a:lvl1pPr algn="ctr" defTabSz="2422374" fontAlgn="auto">
              <a:spcBef>
                <a:spcPts val="0"/>
              </a:spcBef>
              <a:spcAft>
                <a:spcPts val="0"/>
              </a:spcAft>
              <a:defRPr sz="3179">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11610600" y="25025512"/>
            <a:ext cx="3779530" cy="1436784"/>
          </a:xfrm>
          <a:prstGeom prst="rect">
            <a:avLst/>
          </a:prstGeom>
        </p:spPr>
        <p:txBody>
          <a:bodyPr vert="horz" lIns="289554" tIns="144778" rIns="289554" bIns="144778" rtlCol="0" anchor="ctr"/>
          <a:lstStyle>
            <a:lvl1pPr algn="r" defTabSz="2422374" fontAlgn="auto">
              <a:spcBef>
                <a:spcPts val="0"/>
              </a:spcBef>
              <a:spcAft>
                <a:spcPts val="0"/>
              </a:spcAft>
              <a:defRPr sz="3179">
                <a:solidFill>
                  <a:schemeClr val="tx1">
                    <a:tint val="75000"/>
                  </a:schemeClr>
                </a:solidFill>
                <a:latin typeface="+mn-lt"/>
                <a:ea typeface="+mn-ea"/>
              </a:defRPr>
            </a:lvl1pPr>
          </a:lstStyle>
          <a:p>
            <a:pPr>
              <a:defRPr/>
            </a:pPr>
            <a:fld id="{4C0FEAE5-F70C-407C-B2C6-B5F9E14A3DD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421803" rtl="0" eaLnBrk="0" fontAlgn="base" hangingPunct="0">
        <a:spcBef>
          <a:spcPct val="0"/>
        </a:spcBef>
        <a:spcAft>
          <a:spcPct val="0"/>
        </a:spcAft>
        <a:defRPr kumimoji="1" sz="11629" kern="1200">
          <a:solidFill>
            <a:schemeClr val="tx1"/>
          </a:solidFill>
          <a:latin typeface="+mj-lt"/>
          <a:ea typeface="+mj-ea"/>
          <a:cs typeface="+mj-cs"/>
        </a:defRPr>
      </a:lvl1pPr>
      <a:lvl2pPr algn="ctr" defTabSz="2421803" rtl="0" eaLnBrk="0" fontAlgn="base" hangingPunct="0">
        <a:spcBef>
          <a:spcPct val="0"/>
        </a:spcBef>
        <a:spcAft>
          <a:spcPct val="0"/>
        </a:spcAft>
        <a:defRPr kumimoji="1" sz="11629">
          <a:solidFill>
            <a:schemeClr val="tx1"/>
          </a:solidFill>
          <a:latin typeface="Calibri" pitchFamily="34" charset="0"/>
          <a:ea typeface="ＭＳ Ｐゴシック" charset="-128"/>
        </a:defRPr>
      </a:lvl2pPr>
      <a:lvl3pPr algn="ctr" defTabSz="2421803" rtl="0" eaLnBrk="0" fontAlgn="base" hangingPunct="0">
        <a:spcBef>
          <a:spcPct val="0"/>
        </a:spcBef>
        <a:spcAft>
          <a:spcPct val="0"/>
        </a:spcAft>
        <a:defRPr kumimoji="1" sz="11629">
          <a:solidFill>
            <a:schemeClr val="tx1"/>
          </a:solidFill>
          <a:latin typeface="Calibri" pitchFamily="34" charset="0"/>
          <a:ea typeface="ＭＳ Ｐゴシック" charset="-128"/>
        </a:defRPr>
      </a:lvl3pPr>
      <a:lvl4pPr algn="ctr" defTabSz="2421803" rtl="0" eaLnBrk="0" fontAlgn="base" hangingPunct="0">
        <a:spcBef>
          <a:spcPct val="0"/>
        </a:spcBef>
        <a:spcAft>
          <a:spcPct val="0"/>
        </a:spcAft>
        <a:defRPr kumimoji="1" sz="11629">
          <a:solidFill>
            <a:schemeClr val="tx1"/>
          </a:solidFill>
          <a:latin typeface="Calibri" pitchFamily="34" charset="0"/>
          <a:ea typeface="ＭＳ Ｐゴシック" charset="-128"/>
        </a:defRPr>
      </a:lvl4pPr>
      <a:lvl5pPr algn="ctr" defTabSz="2421803" rtl="0" eaLnBrk="0" fontAlgn="base" hangingPunct="0">
        <a:spcBef>
          <a:spcPct val="0"/>
        </a:spcBef>
        <a:spcAft>
          <a:spcPct val="0"/>
        </a:spcAft>
        <a:defRPr kumimoji="1" sz="11629">
          <a:solidFill>
            <a:schemeClr val="tx1"/>
          </a:solidFill>
          <a:latin typeface="Calibri" pitchFamily="34" charset="0"/>
          <a:ea typeface="ＭＳ Ｐゴシック" charset="-128"/>
        </a:defRPr>
      </a:lvl5pPr>
      <a:lvl6pPr marL="274382" algn="ctr" defTabSz="2421803" rtl="0" fontAlgn="base">
        <a:spcBef>
          <a:spcPct val="0"/>
        </a:spcBef>
        <a:spcAft>
          <a:spcPct val="0"/>
        </a:spcAft>
        <a:defRPr kumimoji="1" sz="11629">
          <a:solidFill>
            <a:schemeClr val="tx1"/>
          </a:solidFill>
          <a:latin typeface="Calibri" pitchFamily="34" charset="0"/>
          <a:ea typeface="ＭＳ Ｐゴシック" charset="-128"/>
        </a:defRPr>
      </a:lvl6pPr>
      <a:lvl7pPr marL="548764" algn="ctr" defTabSz="2421803" rtl="0" fontAlgn="base">
        <a:spcBef>
          <a:spcPct val="0"/>
        </a:spcBef>
        <a:spcAft>
          <a:spcPct val="0"/>
        </a:spcAft>
        <a:defRPr kumimoji="1" sz="11629">
          <a:solidFill>
            <a:schemeClr val="tx1"/>
          </a:solidFill>
          <a:latin typeface="Calibri" pitchFamily="34" charset="0"/>
          <a:ea typeface="ＭＳ Ｐゴシック" charset="-128"/>
        </a:defRPr>
      </a:lvl7pPr>
      <a:lvl8pPr marL="823145" algn="ctr" defTabSz="2421803" rtl="0" fontAlgn="base">
        <a:spcBef>
          <a:spcPct val="0"/>
        </a:spcBef>
        <a:spcAft>
          <a:spcPct val="0"/>
        </a:spcAft>
        <a:defRPr kumimoji="1" sz="11629">
          <a:solidFill>
            <a:schemeClr val="tx1"/>
          </a:solidFill>
          <a:latin typeface="Calibri" pitchFamily="34" charset="0"/>
          <a:ea typeface="ＭＳ Ｐゴシック" charset="-128"/>
        </a:defRPr>
      </a:lvl8pPr>
      <a:lvl9pPr marL="1097527" algn="ctr" defTabSz="2421803" rtl="0" fontAlgn="base">
        <a:spcBef>
          <a:spcPct val="0"/>
        </a:spcBef>
        <a:spcAft>
          <a:spcPct val="0"/>
        </a:spcAft>
        <a:defRPr kumimoji="1" sz="11629">
          <a:solidFill>
            <a:schemeClr val="tx1"/>
          </a:solidFill>
          <a:latin typeface="Calibri" pitchFamily="34" charset="0"/>
          <a:ea typeface="ＭＳ Ｐゴシック" charset="-128"/>
        </a:defRPr>
      </a:lvl9pPr>
    </p:titleStyle>
    <p:bodyStyle>
      <a:lvl1pPr marL="907938" indent="-907938" algn="l" defTabSz="2421803" rtl="0" eaLnBrk="0" fontAlgn="base" hangingPunct="0">
        <a:spcBef>
          <a:spcPct val="20000"/>
        </a:spcBef>
        <a:spcAft>
          <a:spcPct val="0"/>
        </a:spcAft>
        <a:buFont typeface="Arial" charset="0"/>
        <a:buChar char="•"/>
        <a:defRPr kumimoji="1" sz="8450" kern="1200">
          <a:solidFill>
            <a:schemeClr val="tx1"/>
          </a:solidFill>
          <a:latin typeface="+mn-lt"/>
          <a:ea typeface="+mn-ea"/>
          <a:cs typeface="+mn-cs"/>
        </a:defRPr>
      </a:lvl1pPr>
      <a:lvl2pPr marL="1967357" indent="-756457" algn="l" defTabSz="2421803" rtl="0" eaLnBrk="0" fontAlgn="base" hangingPunct="0">
        <a:spcBef>
          <a:spcPct val="20000"/>
        </a:spcBef>
        <a:spcAft>
          <a:spcPct val="0"/>
        </a:spcAft>
        <a:buFont typeface="Arial" charset="0"/>
        <a:buChar char="–"/>
        <a:defRPr kumimoji="1" sz="7445" kern="1200">
          <a:solidFill>
            <a:schemeClr val="tx1"/>
          </a:solidFill>
          <a:latin typeface="+mn-lt"/>
          <a:ea typeface="+mn-ea"/>
          <a:cs typeface="+mn-cs"/>
        </a:defRPr>
      </a:lvl2pPr>
      <a:lvl3pPr marL="3027729" indent="-604975" algn="l" defTabSz="2421803" rtl="0" eaLnBrk="0" fontAlgn="base" hangingPunct="0">
        <a:spcBef>
          <a:spcPct val="20000"/>
        </a:spcBef>
        <a:spcAft>
          <a:spcPct val="0"/>
        </a:spcAft>
        <a:buFont typeface="Arial" charset="0"/>
        <a:buChar char="•"/>
        <a:defRPr kumimoji="1" sz="6358" kern="1200">
          <a:solidFill>
            <a:schemeClr val="tx1"/>
          </a:solidFill>
          <a:latin typeface="+mn-lt"/>
          <a:ea typeface="+mn-ea"/>
          <a:cs typeface="+mn-cs"/>
        </a:defRPr>
      </a:lvl3pPr>
      <a:lvl4pPr marL="4238630" indent="-604975" algn="l" defTabSz="2421803" rtl="0" eaLnBrk="0" fontAlgn="base" hangingPunct="0">
        <a:spcBef>
          <a:spcPct val="20000"/>
        </a:spcBef>
        <a:spcAft>
          <a:spcPct val="0"/>
        </a:spcAft>
        <a:buFont typeface="Arial" charset="0"/>
        <a:buChar char="–"/>
        <a:defRPr kumimoji="1" sz="5270" kern="1200">
          <a:solidFill>
            <a:schemeClr val="tx1"/>
          </a:solidFill>
          <a:latin typeface="+mn-lt"/>
          <a:ea typeface="+mn-ea"/>
          <a:cs typeface="+mn-cs"/>
        </a:defRPr>
      </a:lvl4pPr>
      <a:lvl5pPr marL="5449531" indent="-604975" algn="l" defTabSz="2421803" rtl="0" eaLnBrk="0" fontAlgn="base" hangingPunct="0">
        <a:spcBef>
          <a:spcPct val="20000"/>
        </a:spcBef>
        <a:spcAft>
          <a:spcPct val="0"/>
        </a:spcAft>
        <a:buFont typeface="Arial" charset="0"/>
        <a:buChar char="»"/>
        <a:defRPr kumimoji="1" sz="5270" kern="1200">
          <a:solidFill>
            <a:schemeClr val="tx1"/>
          </a:solidFill>
          <a:latin typeface="+mn-lt"/>
          <a:ea typeface="+mn-ea"/>
          <a:cs typeface="+mn-cs"/>
        </a:defRPr>
      </a:lvl5pPr>
      <a:lvl6pPr marL="6661525" indent="-605592" algn="l" defTabSz="2422374" rtl="0" eaLnBrk="1" latinLnBrk="0" hangingPunct="1">
        <a:spcBef>
          <a:spcPct val="20000"/>
        </a:spcBef>
        <a:buFont typeface="Arial" pitchFamily="34" charset="0"/>
        <a:buChar char="•"/>
        <a:defRPr kumimoji="1" sz="5270" kern="1200">
          <a:solidFill>
            <a:schemeClr val="tx1"/>
          </a:solidFill>
          <a:latin typeface="+mn-lt"/>
          <a:ea typeface="+mn-ea"/>
          <a:cs typeface="+mn-cs"/>
        </a:defRPr>
      </a:lvl6pPr>
      <a:lvl7pPr marL="7872710" indent="-605592" algn="l" defTabSz="2422374" rtl="0" eaLnBrk="1" latinLnBrk="0" hangingPunct="1">
        <a:spcBef>
          <a:spcPct val="20000"/>
        </a:spcBef>
        <a:buFont typeface="Arial" pitchFamily="34" charset="0"/>
        <a:buChar char="•"/>
        <a:defRPr kumimoji="1" sz="5270" kern="1200">
          <a:solidFill>
            <a:schemeClr val="tx1"/>
          </a:solidFill>
          <a:latin typeface="+mn-lt"/>
          <a:ea typeface="+mn-ea"/>
          <a:cs typeface="+mn-cs"/>
        </a:defRPr>
      </a:lvl7pPr>
      <a:lvl8pPr marL="9083898" indent="-605592" algn="l" defTabSz="2422374" rtl="0" eaLnBrk="1" latinLnBrk="0" hangingPunct="1">
        <a:spcBef>
          <a:spcPct val="20000"/>
        </a:spcBef>
        <a:buFont typeface="Arial" pitchFamily="34" charset="0"/>
        <a:buChar char="•"/>
        <a:defRPr kumimoji="1" sz="5270" kern="1200">
          <a:solidFill>
            <a:schemeClr val="tx1"/>
          </a:solidFill>
          <a:latin typeface="+mn-lt"/>
          <a:ea typeface="+mn-ea"/>
          <a:cs typeface="+mn-cs"/>
        </a:defRPr>
      </a:lvl8pPr>
      <a:lvl9pPr marL="10295084" indent="-605592" algn="l" defTabSz="2422374" rtl="0" eaLnBrk="1" latinLnBrk="0" hangingPunct="1">
        <a:spcBef>
          <a:spcPct val="20000"/>
        </a:spcBef>
        <a:buFont typeface="Arial" pitchFamily="34" charset="0"/>
        <a:buChar char="•"/>
        <a:defRPr kumimoji="1" sz="5270" kern="1200">
          <a:solidFill>
            <a:schemeClr val="tx1"/>
          </a:solidFill>
          <a:latin typeface="+mn-lt"/>
          <a:ea typeface="+mn-ea"/>
          <a:cs typeface="+mn-cs"/>
        </a:defRPr>
      </a:lvl9pPr>
    </p:bodyStyle>
    <p:otherStyle>
      <a:defPPr>
        <a:defRPr lang="ja-JP"/>
      </a:defPPr>
      <a:lvl1pPr marL="0" algn="l" defTabSz="2422374" rtl="0" eaLnBrk="1" latinLnBrk="0" hangingPunct="1">
        <a:defRPr kumimoji="1" sz="4768" kern="1200">
          <a:solidFill>
            <a:schemeClr val="tx1"/>
          </a:solidFill>
          <a:latin typeface="+mn-lt"/>
          <a:ea typeface="+mn-ea"/>
          <a:cs typeface="+mn-cs"/>
        </a:defRPr>
      </a:lvl1pPr>
      <a:lvl2pPr marL="1211186" algn="l" defTabSz="2422374" rtl="0" eaLnBrk="1" latinLnBrk="0" hangingPunct="1">
        <a:defRPr kumimoji="1" sz="4768" kern="1200">
          <a:solidFill>
            <a:schemeClr val="tx1"/>
          </a:solidFill>
          <a:latin typeface="+mn-lt"/>
          <a:ea typeface="+mn-ea"/>
          <a:cs typeface="+mn-cs"/>
        </a:defRPr>
      </a:lvl2pPr>
      <a:lvl3pPr marL="2422374" algn="l" defTabSz="2422374" rtl="0" eaLnBrk="1" latinLnBrk="0" hangingPunct="1">
        <a:defRPr kumimoji="1" sz="4768" kern="1200">
          <a:solidFill>
            <a:schemeClr val="tx1"/>
          </a:solidFill>
          <a:latin typeface="+mn-lt"/>
          <a:ea typeface="+mn-ea"/>
          <a:cs typeface="+mn-cs"/>
        </a:defRPr>
      </a:lvl3pPr>
      <a:lvl4pPr marL="3633559" algn="l" defTabSz="2422374" rtl="0" eaLnBrk="1" latinLnBrk="0" hangingPunct="1">
        <a:defRPr kumimoji="1" sz="4768" kern="1200">
          <a:solidFill>
            <a:schemeClr val="tx1"/>
          </a:solidFill>
          <a:latin typeface="+mn-lt"/>
          <a:ea typeface="+mn-ea"/>
          <a:cs typeface="+mn-cs"/>
        </a:defRPr>
      </a:lvl4pPr>
      <a:lvl5pPr marL="4844745" algn="l" defTabSz="2422374" rtl="0" eaLnBrk="1" latinLnBrk="0" hangingPunct="1">
        <a:defRPr kumimoji="1" sz="4768" kern="1200">
          <a:solidFill>
            <a:schemeClr val="tx1"/>
          </a:solidFill>
          <a:latin typeface="+mn-lt"/>
          <a:ea typeface="+mn-ea"/>
          <a:cs typeface="+mn-cs"/>
        </a:defRPr>
      </a:lvl5pPr>
      <a:lvl6pPr marL="6055933" algn="l" defTabSz="2422374" rtl="0" eaLnBrk="1" latinLnBrk="0" hangingPunct="1">
        <a:defRPr kumimoji="1" sz="4768" kern="1200">
          <a:solidFill>
            <a:schemeClr val="tx1"/>
          </a:solidFill>
          <a:latin typeface="+mn-lt"/>
          <a:ea typeface="+mn-ea"/>
          <a:cs typeface="+mn-cs"/>
        </a:defRPr>
      </a:lvl6pPr>
      <a:lvl7pPr marL="7267118" algn="l" defTabSz="2422374" rtl="0" eaLnBrk="1" latinLnBrk="0" hangingPunct="1">
        <a:defRPr kumimoji="1" sz="4768" kern="1200">
          <a:solidFill>
            <a:schemeClr val="tx1"/>
          </a:solidFill>
          <a:latin typeface="+mn-lt"/>
          <a:ea typeface="+mn-ea"/>
          <a:cs typeface="+mn-cs"/>
        </a:defRPr>
      </a:lvl7pPr>
      <a:lvl8pPr marL="8478303" algn="l" defTabSz="2422374" rtl="0" eaLnBrk="1" latinLnBrk="0" hangingPunct="1">
        <a:defRPr kumimoji="1" sz="4768" kern="1200">
          <a:solidFill>
            <a:schemeClr val="tx1"/>
          </a:solidFill>
          <a:latin typeface="+mn-lt"/>
          <a:ea typeface="+mn-ea"/>
          <a:cs typeface="+mn-cs"/>
        </a:defRPr>
      </a:lvl8pPr>
      <a:lvl9pPr marL="9689491" algn="l" defTabSz="2422374" rtl="0" eaLnBrk="1" latinLnBrk="0" hangingPunct="1">
        <a:defRPr kumimoji="1" sz="47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5000"/>
          </a:schemeClr>
        </a:solidFill>
        <a:effectLst/>
      </p:bgPr>
    </p:bg>
    <p:spTree>
      <p:nvGrpSpPr>
        <p:cNvPr id="1" name=""/>
        <p:cNvGrpSpPr/>
        <p:nvPr/>
      </p:nvGrpSpPr>
      <p:grpSpPr>
        <a:xfrm>
          <a:off x="0" y="0"/>
          <a:ext cx="0" cy="0"/>
          <a:chOff x="0" y="0"/>
          <a:chExt cx="0" cy="0"/>
        </a:xfrm>
      </p:grpSpPr>
      <p:sp>
        <p:nvSpPr>
          <p:cNvPr id="5125" name="正方形/長方形 5124">
            <a:extLst>
              <a:ext uri="{FF2B5EF4-FFF2-40B4-BE49-F238E27FC236}">
                <a16:creationId xmlns:a16="http://schemas.microsoft.com/office/drawing/2014/main" id="{94FCF8E0-4E52-A893-5C36-6C6B65929423}"/>
              </a:ext>
            </a:extLst>
          </p:cNvPr>
          <p:cNvSpPr/>
          <p:nvPr/>
        </p:nvSpPr>
        <p:spPr>
          <a:xfrm>
            <a:off x="887414" y="25800018"/>
            <a:ext cx="14400919" cy="12348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874" tIns="27437" rIns="54874" bIns="27437" anchor="ctr"/>
          <a:lstStyle/>
          <a:p>
            <a:pPr algn="ctr"/>
            <a:endParaRPr lang="ja-JP" altLang="en-US" sz="5020" dirty="0">
              <a:solidFill>
                <a:schemeClr val="tx1"/>
              </a:solidFill>
            </a:endParaRPr>
          </a:p>
        </p:txBody>
      </p:sp>
      <p:sp>
        <p:nvSpPr>
          <p:cNvPr id="10" name="正方形/長方形 9"/>
          <p:cNvSpPr/>
          <p:nvPr/>
        </p:nvSpPr>
        <p:spPr>
          <a:xfrm>
            <a:off x="251348" y="-904204"/>
            <a:ext cx="15553727" cy="3098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874" tIns="27437" rIns="54874" bIns="27437" anchor="ctr"/>
          <a:lstStyle/>
          <a:p>
            <a:pPr algn="ctr"/>
            <a:endParaRPr lang="ja-JP" altLang="en-US" sz="5020" dirty="0">
              <a:solidFill>
                <a:schemeClr val="tx1"/>
              </a:solidFill>
            </a:endParaRPr>
          </a:p>
        </p:txBody>
      </p:sp>
      <p:sp>
        <p:nvSpPr>
          <p:cNvPr id="7" name="テキスト ボックス 6"/>
          <p:cNvSpPr txBox="1"/>
          <p:nvPr/>
        </p:nvSpPr>
        <p:spPr>
          <a:xfrm>
            <a:off x="821577" y="3570460"/>
            <a:ext cx="14702895" cy="2025180"/>
          </a:xfrm>
          <a:prstGeom prst="rect">
            <a:avLst/>
          </a:prstGeom>
          <a:noFill/>
        </p:spPr>
        <p:txBody>
          <a:bodyPr wrap="square" lIns="54874" tIns="27437" rIns="54874" bIns="27437" numCol="1" spcCol="516501">
            <a:spAutoFit/>
          </a:bodyPr>
          <a:lstStyle/>
          <a:p>
            <a:pPr>
              <a:defRPr/>
            </a:pPr>
            <a:r>
              <a:rPr lang="ja-JP" altLang="en-US" sz="3200" b="1" u="sng" dirty="0">
                <a:solidFill>
                  <a:srgbClr val="073887"/>
                </a:solidFill>
                <a:latin typeface="DIN Pro Cond Medium" panose="02000506030000020004" pitchFamily="50" charset="0"/>
                <a:cs typeface="Open Sans" panose="020B0606030504020204" pitchFamily="34" charset="0"/>
              </a:rPr>
              <a:t>背景と目的： </a:t>
            </a:r>
            <a:endParaRPr lang="en-US" altLang="ja-JP" sz="3200" b="1" u="sng" dirty="0">
              <a:solidFill>
                <a:srgbClr val="073887"/>
              </a:solidFill>
              <a:latin typeface="DIN Pro Cond Medium" panose="02000506030000020004" pitchFamily="50" charset="0"/>
              <a:cs typeface="Open Sans" panose="020B0606030504020204" pitchFamily="34" charset="0"/>
            </a:endParaRPr>
          </a:p>
          <a:p>
            <a:pPr marL="406405" indent="-406405" fontAlgn="t">
              <a:buFont typeface="Wingdings" panose="05000000000000000000" pitchFamily="2" charset="2"/>
              <a:buChar char="ü"/>
            </a:pPr>
            <a:r>
              <a:rPr lang="en-US" altLang="ja-JP" sz="2400" dirty="0">
                <a:latin typeface="游ゴシック" panose="020B0400000000000000" pitchFamily="50" charset="-128"/>
                <a:ea typeface="游ゴシック" panose="020B0400000000000000" pitchFamily="50" charset="-128"/>
                <a:cs typeface="Times New Roman" pitchFamily="18" charset="0"/>
              </a:rPr>
              <a:t>Adaptive Radiotherapy</a:t>
            </a:r>
            <a:r>
              <a:rPr lang="ja-JP" altLang="en-US" sz="2400" dirty="0">
                <a:latin typeface="游ゴシック" panose="020B0400000000000000" pitchFamily="50" charset="-128"/>
                <a:ea typeface="游ゴシック" panose="020B0400000000000000" pitchFamily="50" charset="-128"/>
                <a:cs typeface="Times New Roman" pitchFamily="18" charset="0"/>
              </a:rPr>
              <a:t>（</a:t>
            </a:r>
            <a:r>
              <a:rPr lang="en-US" altLang="ja-JP" sz="2400" dirty="0">
                <a:latin typeface="游ゴシック" panose="020B0400000000000000" pitchFamily="50" charset="-128"/>
                <a:ea typeface="游ゴシック" panose="020B0400000000000000" pitchFamily="50" charset="-128"/>
                <a:cs typeface="Times New Roman" pitchFamily="18" charset="0"/>
              </a:rPr>
              <a:t>ART</a:t>
            </a:r>
            <a:r>
              <a:rPr lang="ja-JP" altLang="en-US" sz="2400" dirty="0">
                <a:latin typeface="游ゴシック" panose="020B0400000000000000" pitchFamily="50" charset="-128"/>
                <a:ea typeface="游ゴシック" panose="020B0400000000000000" pitchFamily="50" charset="-128"/>
                <a:cs typeface="Times New Roman" pitchFamily="18" charset="0"/>
              </a:rPr>
              <a:t>）は、治療中にリアルタイムで患者の解剖学的変化を捉え、それに基づいて放射線治療計画を調整する技術である。</a:t>
            </a:r>
            <a:r>
              <a:rPr lang="en-US" altLang="ja-JP" sz="2400" dirty="0">
                <a:latin typeface="游ゴシック" panose="020B0400000000000000" pitchFamily="50" charset="-128"/>
                <a:ea typeface="游ゴシック" panose="020B0400000000000000" pitchFamily="50" charset="-128"/>
                <a:cs typeface="Times New Roman" pitchFamily="18" charset="0"/>
              </a:rPr>
              <a:t>MR</a:t>
            </a:r>
            <a:r>
              <a:rPr lang="ja-JP" altLang="en-US" sz="2400" dirty="0">
                <a:latin typeface="游ゴシック" panose="020B0400000000000000" pitchFamily="50" charset="-128"/>
                <a:ea typeface="游ゴシック" panose="020B0400000000000000" pitchFamily="50" charset="-128"/>
                <a:cs typeface="Times New Roman" pitchFamily="18" charset="0"/>
              </a:rPr>
              <a:t>リニアック（</a:t>
            </a:r>
            <a:r>
              <a:rPr lang="en-US" altLang="ja-JP" sz="2400" dirty="0">
                <a:latin typeface="游ゴシック" panose="020B0400000000000000" pitchFamily="50" charset="-128"/>
                <a:ea typeface="游ゴシック" panose="020B0400000000000000" pitchFamily="50" charset="-128"/>
                <a:cs typeface="Times New Roman" pitchFamily="18" charset="0"/>
              </a:rPr>
              <a:t>MRI</a:t>
            </a:r>
            <a:r>
              <a:rPr lang="ja-JP" altLang="en-US" sz="2400" dirty="0">
                <a:latin typeface="游ゴシック" panose="020B0400000000000000" pitchFamily="50" charset="-128"/>
                <a:ea typeface="游ゴシック" panose="020B0400000000000000" pitchFamily="50" charset="-128"/>
                <a:cs typeface="Times New Roman" pitchFamily="18" charset="0"/>
              </a:rPr>
              <a:t>一体型放射線治療機器）を用いた即時適応放射線治療は、個別化された高精度で低侵襲な治療を提供することを目指している。本研究の目的は、</a:t>
            </a:r>
            <a:r>
              <a:rPr lang="en-US" altLang="ja-JP" sz="2400" dirty="0">
                <a:latin typeface="游ゴシック" panose="020B0400000000000000" pitchFamily="50" charset="-128"/>
                <a:ea typeface="游ゴシック" panose="020B0400000000000000" pitchFamily="50" charset="-128"/>
                <a:cs typeface="Times New Roman" pitchFamily="18" charset="0"/>
              </a:rPr>
              <a:t>ART</a:t>
            </a:r>
            <a:r>
              <a:rPr lang="ja-JP" altLang="en-US" sz="2400" dirty="0">
                <a:latin typeface="游ゴシック" panose="020B0400000000000000" pitchFamily="50" charset="-128"/>
                <a:ea typeface="游ゴシック" panose="020B0400000000000000" pitchFamily="50" charset="-128"/>
                <a:cs typeface="Times New Roman" pitchFamily="18" charset="0"/>
              </a:rPr>
              <a:t>の臨床効果と患者体験を評価し、そのメリットと課題を明らかにすることである。</a:t>
            </a:r>
            <a:endParaRPr lang="en-US" altLang="ja-JP" sz="2400" dirty="0">
              <a:latin typeface="游ゴシック" panose="020B0400000000000000" pitchFamily="50" charset="-128"/>
              <a:ea typeface="游ゴシック" panose="020B0400000000000000" pitchFamily="50" charset="-128"/>
              <a:cs typeface="Times New Roman" pitchFamily="18" charset="0"/>
            </a:endParaRPr>
          </a:p>
        </p:txBody>
      </p:sp>
      <p:sp>
        <p:nvSpPr>
          <p:cNvPr id="37" name="下矢印 36"/>
          <p:cNvSpPr/>
          <p:nvPr/>
        </p:nvSpPr>
        <p:spPr bwMode="auto">
          <a:xfrm>
            <a:off x="4980484" y="12971343"/>
            <a:ext cx="167367" cy="772969"/>
          </a:xfrm>
          <a:prstGeom prst="downArrow">
            <a:avLst/>
          </a:prstGeom>
          <a:noFill/>
          <a:ln w="19050" cap="flat" cmpd="sng" algn="ctr">
            <a:noFill/>
            <a:prstDash val="solid"/>
            <a:round/>
            <a:headEnd type="none" w="med" len="med"/>
            <a:tailEnd type="none" w="med" len="med"/>
          </a:ln>
          <a:effectLst/>
        </p:spPr>
        <p:txBody>
          <a:bodyPr vert="horz" wrap="none" lIns="51525" tIns="25762" rIns="51525" bIns="25762" numCol="1" rtlCol="0" anchor="ctr" anchorCtr="0" compatLnSpc="1">
            <a:prstTxWarp prst="textNoShape">
              <a:avLst/>
            </a:prstTxWarp>
          </a:bodyPr>
          <a:lstStyle/>
          <a:p>
            <a:pPr algn="ctr" defTabSz="515271"/>
            <a:endParaRPr kumimoji="0" lang="ja-JP" altLang="en-US" sz="1339" dirty="0">
              <a:latin typeface="Times New Roman" pitchFamily="18" charset="0"/>
              <a:ea typeface="ＭＳ Ｐゴシック" pitchFamily="50" charset="-128"/>
            </a:endParaRPr>
          </a:p>
        </p:txBody>
      </p:sp>
      <p:sp>
        <p:nvSpPr>
          <p:cNvPr id="52" name="テキスト ボックス 51"/>
          <p:cNvSpPr txBox="1"/>
          <p:nvPr/>
        </p:nvSpPr>
        <p:spPr>
          <a:xfrm>
            <a:off x="1388044" y="272935"/>
            <a:ext cx="12599782" cy="2381716"/>
          </a:xfrm>
          <a:prstGeom prst="rect">
            <a:avLst/>
          </a:prstGeom>
          <a:noFill/>
        </p:spPr>
        <p:txBody>
          <a:bodyPr wrap="square" lIns="76491" tIns="38246" rIns="76491" bIns="38246" rtlCol="0">
            <a:spAutoFit/>
          </a:bodyPr>
          <a:lstStyle/>
          <a:p>
            <a:pPr algn="ctr"/>
            <a:r>
              <a:rPr lang="en-US" altLang="ja-JP" sz="4267" dirty="0">
                <a:latin typeface="メイリオ" panose="020B0604030504040204" pitchFamily="50" charset="-128"/>
                <a:ea typeface="メイリオ" panose="020B0604030504040204" pitchFamily="50" charset="-128"/>
              </a:rPr>
              <a:t>Adaptive Radiotherapy</a:t>
            </a:r>
            <a:r>
              <a:rPr lang="ja-JP" altLang="en-US" sz="4267" dirty="0">
                <a:latin typeface="メイリオ" panose="020B0604030504040204" pitchFamily="50" charset="-128"/>
                <a:ea typeface="メイリオ" panose="020B0604030504040204" pitchFamily="50" charset="-128"/>
              </a:rPr>
              <a:t>が拓く</a:t>
            </a:r>
            <a:endParaRPr lang="en-US" altLang="ja-JP" sz="4267" dirty="0">
              <a:latin typeface="メイリオ" panose="020B0604030504040204" pitchFamily="50" charset="-128"/>
              <a:ea typeface="メイリオ" panose="020B0604030504040204" pitchFamily="50" charset="-128"/>
            </a:endParaRPr>
          </a:p>
          <a:p>
            <a:pPr algn="ctr"/>
            <a:r>
              <a:rPr lang="ja-JP" altLang="en-US" sz="4267" dirty="0">
                <a:latin typeface="メイリオ" panose="020B0604030504040204" pitchFamily="50" charset="-128"/>
                <a:ea typeface="メイリオ" panose="020B0604030504040204" pitchFamily="50" charset="-128"/>
              </a:rPr>
              <a:t>個別化低侵襲治療の展望</a:t>
            </a:r>
          </a:p>
          <a:p>
            <a:pPr algn="ctr"/>
            <a:br>
              <a:rPr lang="en-US" altLang="ja-JP" sz="3346" dirty="0">
                <a:latin typeface="メイリオ" panose="020B0604030504040204" pitchFamily="50" charset="-128"/>
                <a:ea typeface="メイリオ" panose="020B0604030504040204" pitchFamily="50" charset="-128"/>
              </a:rPr>
            </a:br>
            <a:endParaRPr lang="ja-JP" altLang="en-US" sz="3095" dirty="0">
              <a:solidFill>
                <a:schemeClr val="bg1"/>
              </a:solidFill>
              <a:latin typeface="メイリオ" panose="020B0604030504040204" pitchFamily="50" charset="-128"/>
              <a:ea typeface="メイリオ" panose="020B0604030504040204" pitchFamily="50" charset="-128"/>
              <a:cs typeface="Arial" pitchFamily="34" charset="0"/>
            </a:endParaRPr>
          </a:p>
        </p:txBody>
      </p:sp>
      <p:sp>
        <p:nvSpPr>
          <p:cNvPr id="54" name="テキスト ボックス 53"/>
          <p:cNvSpPr txBox="1"/>
          <p:nvPr/>
        </p:nvSpPr>
        <p:spPr>
          <a:xfrm>
            <a:off x="-138386" y="25074195"/>
            <a:ext cx="16592049" cy="2242191"/>
          </a:xfrm>
          <a:prstGeom prst="rect">
            <a:avLst/>
          </a:prstGeom>
          <a:noFill/>
        </p:spPr>
        <p:txBody>
          <a:bodyPr wrap="square" lIns="76491" tIns="38246" rIns="76491" bIns="38246" rtlCol="0">
            <a:spAutoFit/>
          </a:bodyPr>
          <a:lstStyle/>
          <a:p>
            <a:pPr algn="ctr"/>
            <a:endParaRPr lang="en-US" altLang="ja-JP" sz="2342" b="1" i="1" dirty="0">
              <a:latin typeface="Times New Roman" pitchFamily="18" charset="0"/>
              <a:cs typeface="Times New Roman" pitchFamily="18" charset="0"/>
            </a:endParaRPr>
          </a:p>
          <a:p>
            <a:pPr algn="ctr"/>
            <a:endParaRPr lang="en-US" altLang="ja-JP" sz="2400" b="1" i="1" dirty="0">
              <a:latin typeface="Times New Roman" pitchFamily="18" charset="0"/>
              <a:cs typeface="Times New Roman" pitchFamily="18" charset="0"/>
            </a:endParaRPr>
          </a:p>
          <a:p>
            <a:pPr algn="ctr"/>
            <a:r>
              <a:rPr lang="ja-JP" altLang="en-US" sz="2400" b="1" i="1" dirty="0">
                <a:latin typeface="Times New Roman" pitchFamily="18" charset="0"/>
                <a:cs typeface="Times New Roman" pitchFamily="18" charset="0"/>
              </a:rPr>
              <a:t>発表者：</a:t>
            </a:r>
            <a:r>
              <a:rPr lang="zh-TW" altLang="en-US" sz="2400" dirty="0">
                <a:latin typeface="メイリオ" panose="020B0604030504040204" pitchFamily="50" charset="-128"/>
                <a:ea typeface="メイリオ" panose="020B0604030504040204" pitchFamily="50" charset="-128"/>
              </a:rPr>
              <a:t>大阪花子</a:t>
            </a:r>
            <a:r>
              <a:rPr lang="en-US" altLang="zh-TW" sz="2400" dirty="0">
                <a:latin typeface="メイリオ" panose="020B0604030504040204" pitchFamily="50" charset="-128"/>
                <a:ea typeface="メイリオ" panose="020B0604030504040204" pitchFamily="50" charset="-128"/>
              </a:rPr>
              <a:t>, </a:t>
            </a:r>
            <a:r>
              <a:rPr lang="zh-TW" altLang="en-US" sz="2400" dirty="0">
                <a:latin typeface="メイリオ" panose="020B0604030504040204" pitchFamily="50" charset="-128"/>
                <a:ea typeface="メイリオ" panose="020B0604030504040204" pitchFamily="50" charset="-128"/>
              </a:rPr>
              <a:t>天王寺進</a:t>
            </a:r>
            <a:r>
              <a:rPr lang="en-US" altLang="zh-TW" sz="24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梅田</a:t>
            </a:r>
            <a:r>
              <a:rPr lang="zh-TW" altLang="en-US" sz="2400" dirty="0">
                <a:latin typeface="メイリオ" panose="020B0604030504040204" pitchFamily="50" charset="-128"/>
                <a:ea typeface="メイリオ" panose="020B0604030504040204" pitchFamily="50" charset="-128"/>
              </a:rPr>
              <a:t>笑夢</a:t>
            </a:r>
            <a:r>
              <a:rPr lang="en-US" altLang="zh-TW"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通天角之助</a:t>
            </a:r>
            <a:r>
              <a:rPr lang="en-US" altLang="zh-TW" sz="24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阿倍野</a:t>
            </a:r>
            <a:r>
              <a:rPr lang="zh-TW" altLang="en-US" sz="2400" dirty="0">
                <a:latin typeface="メイリオ" panose="020B0604030504040204" pitchFamily="50" charset="-128"/>
                <a:ea typeface="メイリオ" panose="020B0604030504040204" pitchFamily="50" charset="-128"/>
              </a:rPr>
              <a:t>遊</a:t>
            </a:r>
            <a:r>
              <a:rPr lang="en-US" altLang="zh-TW" sz="2400" dirty="0">
                <a:latin typeface="メイリオ" panose="020B0604030504040204" pitchFamily="50" charset="-128"/>
                <a:ea typeface="メイリオ" panose="020B0604030504040204" pitchFamily="50" charset="-128"/>
              </a:rPr>
              <a:t>, </a:t>
            </a:r>
            <a:r>
              <a:rPr lang="zh-TW" altLang="en-US" sz="2400" dirty="0">
                <a:latin typeface="メイリオ" panose="020B0604030504040204" pitchFamily="50" charset="-128"/>
                <a:ea typeface="メイリオ" panose="020B0604030504040204" pitchFamily="50" charset="-128"/>
              </a:rPr>
              <a:t>阪神虎男</a:t>
            </a:r>
            <a:r>
              <a:rPr lang="en-US" altLang="zh-TW" sz="2400" dirty="0">
                <a:latin typeface="メイリオ" panose="020B0604030504040204" pitchFamily="50" charset="-128"/>
                <a:ea typeface="メイリオ" panose="020B0604030504040204" pitchFamily="50" charset="-128"/>
              </a:rPr>
              <a:t>, </a:t>
            </a:r>
            <a:r>
              <a:rPr lang="zh-TW" altLang="en-US" sz="2400" dirty="0">
                <a:latin typeface="メイリオ" panose="020B0604030504040204" pitchFamily="50" charset="-128"/>
                <a:ea typeface="メイリオ" panose="020B0604030504040204" pitchFamily="50" charset="-128"/>
              </a:rPr>
              <a:t>凧焼</a:t>
            </a:r>
            <a:r>
              <a:rPr lang="ja-JP" altLang="en-US" sz="2400" dirty="0">
                <a:latin typeface="メイリオ" panose="020B0604030504040204" pitchFamily="50" charset="-128"/>
                <a:ea typeface="メイリオ" panose="020B0604030504040204" pitchFamily="50" charset="-128"/>
              </a:rPr>
              <a:t>美味</a:t>
            </a:r>
            <a:endParaRPr lang="zh-TW" altLang="en-US" sz="2400" dirty="0">
              <a:latin typeface="メイリオ" panose="020B0604030504040204" pitchFamily="50" charset="-128"/>
              <a:ea typeface="メイリオ" panose="020B0604030504040204" pitchFamily="50" charset="-128"/>
            </a:endParaRPr>
          </a:p>
          <a:p>
            <a:pPr algn="ctr"/>
            <a:endParaRPr lang="en-US" altLang="ja-JP" sz="2342" dirty="0">
              <a:latin typeface="Times New Roman" pitchFamily="18" charset="0"/>
              <a:cs typeface="Times New Roman" pitchFamily="18" charset="0"/>
            </a:endParaRPr>
          </a:p>
          <a:p>
            <a:endParaRPr lang="ja-JP" altLang="en-US" sz="4584" dirty="0"/>
          </a:p>
        </p:txBody>
      </p:sp>
      <p:sp>
        <p:nvSpPr>
          <p:cNvPr id="39" name="テキスト ボックス 38"/>
          <p:cNvSpPr txBox="1"/>
          <p:nvPr/>
        </p:nvSpPr>
        <p:spPr>
          <a:xfrm>
            <a:off x="821577" y="5672324"/>
            <a:ext cx="14730859" cy="2047009"/>
          </a:xfrm>
          <a:prstGeom prst="rect">
            <a:avLst/>
          </a:prstGeom>
          <a:noFill/>
        </p:spPr>
        <p:txBody>
          <a:bodyPr wrap="square" lIns="76491" tIns="38246" rIns="76491" bIns="38246" rtlCol="0">
            <a:spAutoFit/>
          </a:bodyPr>
          <a:lstStyle/>
          <a:p>
            <a:pPr>
              <a:defRPr/>
            </a:pPr>
            <a:r>
              <a:rPr lang="ja-JP" altLang="en-US" sz="3200" b="1" u="sng" dirty="0">
                <a:solidFill>
                  <a:srgbClr val="073887"/>
                </a:solidFill>
                <a:latin typeface="DIN Pro Cond Medium" panose="02000506030000020004" pitchFamily="50" charset="0"/>
                <a:cs typeface="Open Sans" panose="020B0606030504020204" pitchFamily="34" charset="0"/>
              </a:rPr>
              <a:t>方法：</a:t>
            </a:r>
            <a:endParaRPr lang="ja-JP" altLang="en-US" sz="3200" b="1" u="sng" dirty="0">
              <a:solidFill>
                <a:srgbClr val="073887"/>
              </a:solidFill>
              <a:latin typeface="Times New Roman" pitchFamily="18" charset="0"/>
              <a:cs typeface="Times New Roman" pitchFamily="18" charset="0"/>
            </a:endParaRPr>
          </a:p>
          <a:p>
            <a:pPr marL="406405" indent="-406405" algn="just" defTabSz="2422374" fontAlgn="auto">
              <a:spcBef>
                <a:spcPts val="0"/>
              </a:spcBef>
              <a:spcAft>
                <a:spcPts val="0"/>
              </a:spcAft>
              <a:buFont typeface="Wingdings" panose="05000000000000000000" pitchFamily="2" charset="2"/>
              <a:buChar char="ü"/>
              <a:defRPr/>
            </a:pPr>
            <a:r>
              <a:rPr lang="ja-JP" altLang="en-US" sz="2400" dirty="0">
                <a:latin typeface="游ゴシック" panose="020B0400000000000000" pitchFamily="50" charset="-128"/>
                <a:ea typeface="游ゴシック" panose="020B0400000000000000" pitchFamily="50" charset="-128"/>
                <a:cs typeface="Times New Roman" pitchFamily="18" charset="0"/>
              </a:rPr>
              <a:t>西日本初の</a:t>
            </a:r>
            <a:r>
              <a:rPr lang="en-US" altLang="ja-JP" sz="2400" dirty="0">
                <a:latin typeface="游ゴシック" panose="020B0400000000000000" pitchFamily="50" charset="-128"/>
                <a:ea typeface="游ゴシック" panose="020B0400000000000000" pitchFamily="50" charset="-128"/>
                <a:cs typeface="Times New Roman" pitchFamily="18" charset="0"/>
              </a:rPr>
              <a:t>MRI</a:t>
            </a:r>
            <a:r>
              <a:rPr lang="ja-JP" altLang="en-US" sz="2400" dirty="0">
                <a:latin typeface="游ゴシック" panose="020B0400000000000000" pitchFamily="50" charset="-128"/>
                <a:ea typeface="游ゴシック" panose="020B0400000000000000" pitchFamily="50" charset="-128"/>
                <a:cs typeface="Times New Roman" pitchFamily="18" charset="0"/>
              </a:rPr>
              <a:t>一体型放射線治療機器を用い、</a:t>
            </a:r>
            <a:r>
              <a:rPr lang="en-US" altLang="ja-JP" sz="2400" dirty="0">
                <a:latin typeface="游ゴシック" panose="020B0400000000000000" pitchFamily="50" charset="-128"/>
                <a:ea typeface="游ゴシック" panose="020B0400000000000000" pitchFamily="50" charset="-128"/>
                <a:cs typeface="Times New Roman" pitchFamily="18" charset="0"/>
              </a:rPr>
              <a:t>240</a:t>
            </a:r>
            <a:r>
              <a:rPr lang="ja-JP" altLang="en-US" sz="2400" dirty="0">
                <a:latin typeface="游ゴシック" panose="020B0400000000000000" pitchFamily="50" charset="-128"/>
                <a:ea typeface="游ゴシック" panose="020B0400000000000000" pitchFamily="50" charset="-128"/>
                <a:cs typeface="Times New Roman" pitchFamily="18" charset="0"/>
              </a:rPr>
              <a:t>人のがん治療患者に対して</a:t>
            </a:r>
            <a:r>
              <a:rPr lang="en-US" altLang="ja-JP" sz="2400" dirty="0">
                <a:latin typeface="游ゴシック" panose="020B0400000000000000" pitchFamily="50" charset="-128"/>
                <a:ea typeface="游ゴシック" panose="020B0400000000000000" pitchFamily="50" charset="-128"/>
                <a:cs typeface="Times New Roman" pitchFamily="18" charset="0"/>
              </a:rPr>
              <a:t>ART</a:t>
            </a:r>
            <a:r>
              <a:rPr lang="ja-JP" altLang="en-US" sz="2400" dirty="0">
                <a:latin typeface="游ゴシック" panose="020B0400000000000000" pitchFamily="50" charset="-128"/>
                <a:ea typeface="游ゴシック" panose="020B0400000000000000" pitchFamily="50" charset="-128"/>
                <a:cs typeface="Times New Roman" pitchFamily="18" charset="0"/>
              </a:rPr>
              <a:t>を実施した。治療中に患者の解剖学的変化をモニタリングし、リアルタイムで放射線治療計画を調整した。患者の治療結果、治療中の体験、及び治療後の生活の質（</a:t>
            </a:r>
            <a:r>
              <a:rPr lang="en-US" altLang="ja-JP" sz="2400" dirty="0">
                <a:latin typeface="游ゴシック" panose="020B0400000000000000" pitchFamily="50" charset="-128"/>
                <a:ea typeface="游ゴシック" panose="020B0400000000000000" pitchFamily="50" charset="-128"/>
                <a:cs typeface="Times New Roman" pitchFamily="18" charset="0"/>
              </a:rPr>
              <a:t>QoL</a:t>
            </a:r>
            <a:r>
              <a:rPr lang="ja-JP" altLang="en-US" sz="2400" dirty="0">
                <a:latin typeface="游ゴシック" panose="020B0400000000000000" pitchFamily="50" charset="-128"/>
                <a:ea typeface="游ゴシック" panose="020B0400000000000000" pitchFamily="50" charset="-128"/>
                <a:cs typeface="Times New Roman" pitchFamily="18" charset="0"/>
              </a:rPr>
              <a:t>）を調査するために、アンケート調査と臨床データを収集した。</a:t>
            </a:r>
          </a:p>
        </p:txBody>
      </p:sp>
      <p:sp>
        <p:nvSpPr>
          <p:cNvPr id="11" name="テキスト ボックス 10">
            <a:extLst>
              <a:ext uri="{FF2B5EF4-FFF2-40B4-BE49-F238E27FC236}">
                <a16:creationId xmlns:a16="http://schemas.microsoft.com/office/drawing/2014/main" id="{FE359F40-867E-6F6B-40BD-866C83B8D559}"/>
              </a:ext>
            </a:extLst>
          </p:cNvPr>
          <p:cNvSpPr txBox="1"/>
          <p:nvPr/>
        </p:nvSpPr>
        <p:spPr>
          <a:xfrm>
            <a:off x="430161" y="364153"/>
            <a:ext cx="1915765" cy="694164"/>
          </a:xfrm>
          <a:prstGeom prst="rect">
            <a:avLst/>
          </a:prstGeom>
          <a:noFill/>
        </p:spPr>
        <p:txBody>
          <a:bodyPr wrap="square">
            <a:spAutoFit/>
          </a:bodyPr>
          <a:lstStyle/>
          <a:p>
            <a:r>
              <a:rPr lang="en-US" altLang="ja-JP" sz="3911">
                <a:solidFill>
                  <a:srgbClr val="073887"/>
                </a:solidFill>
              </a:rPr>
              <a:t>PC-1</a:t>
            </a:r>
            <a:endParaRPr lang="ja-JP" altLang="en-US" sz="8533" dirty="0">
              <a:solidFill>
                <a:srgbClr val="073887"/>
              </a:solidFill>
            </a:endParaRPr>
          </a:p>
        </p:txBody>
      </p:sp>
      <p:sp>
        <p:nvSpPr>
          <p:cNvPr id="13" name="Line 4">
            <a:extLst>
              <a:ext uri="{FF2B5EF4-FFF2-40B4-BE49-F238E27FC236}">
                <a16:creationId xmlns:a16="http://schemas.microsoft.com/office/drawing/2014/main" id="{1BBA3127-41DF-8E0E-401A-0E8ADCA8B19A}"/>
              </a:ext>
            </a:extLst>
          </p:cNvPr>
          <p:cNvSpPr>
            <a:spLocks noChangeShapeType="1"/>
          </p:cNvSpPr>
          <p:nvPr/>
        </p:nvSpPr>
        <p:spPr bwMode="auto">
          <a:xfrm flipV="1">
            <a:off x="1102728" y="3309905"/>
            <a:ext cx="14315155" cy="21087"/>
          </a:xfrm>
          <a:prstGeom prst="line">
            <a:avLst/>
          </a:prstGeom>
          <a:ln w="57150">
            <a:solidFill>
              <a:srgbClr val="073887"/>
            </a:solidFill>
            <a:headEnd/>
            <a:tailEnd/>
          </a:ln>
        </p:spPr>
        <p:style>
          <a:lnRef idx="2">
            <a:schemeClr val="accent6"/>
          </a:lnRef>
          <a:fillRef idx="0">
            <a:schemeClr val="accent6"/>
          </a:fillRef>
          <a:effectRef idx="1">
            <a:schemeClr val="accent6"/>
          </a:effectRef>
          <a:fontRef idx="minor">
            <a:schemeClr val="tx1"/>
          </a:fontRef>
        </p:style>
        <p:txBody>
          <a:bodyPr wrap="none"/>
          <a:lstStyle/>
          <a:p>
            <a:endParaRPr lang="ja-JP" altLang="en-US" sz="472" dirty="0"/>
          </a:p>
        </p:txBody>
      </p:sp>
      <p:sp>
        <p:nvSpPr>
          <p:cNvPr id="18" name="テキスト ボックス 17">
            <a:extLst>
              <a:ext uri="{FF2B5EF4-FFF2-40B4-BE49-F238E27FC236}">
                <a16:creationId xmlns:a16="http://schemas.microsoft.com/office/drawing/2014/main" id="{128E4A3E-ECC6-8E4B-4175-A2F72A4F8505}"/>
              </a:ext>
            </a:extLst>
          </p:cNvPr>
          <p:cNvSpPr txBox="1"/>
          <p:nvPr/>
        </p:nvSpPr>
        <p:spPr>
          <a:xfrm>
            <a:off x="1271697" y="1588166"/>
            <a:ext cx="13954691" cy="858440"/>
          </a:xfrm>
          <a:prstGeom prst="rect">
            <a:avLst/>
          </a:prstGeom>
          <a:noFill/>
        </p:spPr>
        <p:txBody>
          <a:bodyPr wrap="square">
            <a:spAutoFit/>
          </a:bodyPr>
          <a:lstStyle/>
          <a:p>
            <a:r>
              <a:rPr lang="ja-JP" altLang="en-US" sz="2489" dirty="0">
                <a:latin typeface="メイリオ" panose="020B0604030504040204" pitchFamily="50" charset="-128"/>
                <a:ea typeface="メイリオ" panose="020B0604030504040204" pitchFamily="50" charset="-128"/>
              </a:rPr>
              <a:t>浪速</a:t>
            </a:r>
            <a:r>
              <a:rPr lang="zh-CN" altLang="en-US" sz="2489" dirty="0">
                <a:latin typeface="メイリオ" panose="020B0604030504040204" pitchFamily="50" charset="-128"/>
                <a:ea typeface="メイリオ" panose="020B0604030504040204" pitchFamily="50" charset="-128"/>
              </a:rPr>
              <a:t>大学大学院医学研究科</a:t>
            </a:r>
            <a:r>
              <a:rPr lang="ja-JP" altLang="en-US" sz="2489" dirty="0">
                <a:latin typeface="メイリオ" panose="020B0604030504040204" pitchFamily="50" charset="-128"/>
                <a:ea typeface="メイリオ" panose="020B0604030504040204" pitchFamily="50" charset="-128"/>
              </a:rPr>
              <a:t>　</a:t>
            </a:r>
            <a:r>
              <a:rPr lang="zh-CN" altLang="en-US" sz="2489" dirty="0">
                <a:latin typeface="メイリオ" panose="020B0604030504040204" pitchFamily="50" charset="-128"/>
                <a:ea typeface="メイリオ" panose="020B0604030504040204" pitchFamily="50" charset="-128"/>
              </a:rPr>
              <a:t>放射線腫瘍学</a:t>
            </a:r>
            <a:endParaRPr lang="en-US" altLang="zh-TW" sz="2489" dirty="0">
              <a:latin typeface="メイリオ" panose="020B0604030504040204" pitchFamily="50" charset="-128"/>
              <a:ea typeface="メイリオ" panose="020B0604030504040204" pitchFamily="50" charset="-128"/>
            </a:endParaRPr>
          </a:p>
          <a:p>
            <a:r>
              <a:rPr lang="zh-TW" altLang="en-US" sz="2489" dirty="0">
                <a:latin typeface="メイリオ" panose="020B0604030504040204" pitchFamily="50" charset="-128"/>
                <a:ea typeface="メイリオ" panose="020B0604030504040204" pitchFamily="50" charset="-128"/>
              </a:rPr>
              <a:t>大阪花子</a:t>
            </a:r>
            <a:r>
              <a:rPr lang="en-US" altLang="zh-TW" sz="2489" dirty="0">
                <a:latin typeface="メイリオ" panose="020B0604030504040204" pitchFamily="50" charset="-128"/>
                <a:ea typeface="メイリオ" panose="020B0604030504040204" pitchFamily="50" charset="-128"/>
              </a:rPr>
              <a:t>, </a:t>
            </a:r>
            <a:r>
              <a:rPr lang="zh-TW" altLang="en-US" sz="2489" dirty="0">
                <a:latin typeface="メイリオ" panose="020B0604030504040204" pitchFamily="50" charset="-128"/>
                <a:ea typeface="メイリオ" panose="020B0604030504040204" pitchFamily="50" charset="-128"/>
              </a:rPr>
              <a:t>天王寺進</a:t>
            </a:r>
            <a:r>
              <a:rPr lang="en-US" altLang="zh-TW" sz="2489" dirty="0">
                <a:latin typeface="メイリオ" panose="020B0604030504040204" pitchFamily="50" charset="-128"/>
                <a:ea typeface="メイリオ" panose="020B0604030504040204" pitchFamily="50" charset="-128"/>
              </a:rPr>
              <a:t>, </a:t>
            </a:r>
            <a:r>
              <a:rPr lang="ja-JP" altLang="en-US" sz="2489" dirty="0">
                <a:latin typeface="メイリオ" panose="020B0604030504040204" pitchFamily="50" charset="-128"/>
                <a:ea typeface="メイリオ" panose="020B0604030504040204" pitchFamily="50" charset="-128"/>
              </a:rPr>
              <a:t>梅田</a:t>
            </a:r>
            <a:r>
              <a:rPr lang="zh-TW" altLang="en-US" sz="2489" dirty="0">
                <a:latin typeface="メイリオ" panose="020B0604030504040204" pitchFamily="50" charset="-128"/>
                <a:ea typeface="メイリオ" panose="020B0604030504040204" pitchFamily="50" charset="-128"/>
              </a:rPr>
              <a:t>笑夢</a:t>
            </a:r>
            <a:r>
              <a:rPr lang="en-US" altLang="zh-TW" sz="2489" dirty="0">
                <a:latin typeface="メイリオ" panose="020B0604030504040204" pitchFamily="50" charset="-128"/>
                <a:ea typeface="メイリオ" panose="020B0604030504040204" pitchFamily="50" charset="-128"/>
              </a:rPr>
              <a:t>, </a:t>
            </a:r>
            <a:r>
              <a:rPr lang="zh-TW" altLang="en-US" sz="2489" dirty="0">
                <a:latin typeface="メイリオ" panose="020B0604030504040204" pitchFamily="50" charset="-128"/>
                <a:ea typeface="メイリオ" panose="020B0604030504040204" pitchFamily="50" charset="-128"/>
              </a:rPr>
              <a:t>通天</a:t>
            </a:r>
            <a:r>
              <a:rPr lang="ja-JP" altLang="en-US" sz="2489" dirty="0">
                <a:latin typeface="メイリオ" panose="020B0604030504040204" pitchFamily="50" charset="-128"/>
                <a:ea typeface="メイリオ" panose="020B0604030504040204" pitchFamily="50" charset="-128"/>
              </a:rPr>
              <a:t>角之助</a:t>
            </a:r>
            <a:r>
              <a:rPr lang="en-US" altLang="zh-TW" sz="2489" dirty="0">
                <a:latin typeface="メイリオ" panose="020B0604030504040204" pitchFamily="50" charset="-128"/>
                <a:ea typeface="メイリオ" panose="020B0604030504040204" pitchFamily="50" charset="-128"/>
              </a:rPr>
              <a:t>, </a:t>
            </a:r>
            <a:r>
              <a:rPr lang="ja-JP" altLang="en-US" sz="2489" dirty="0">
                <a:latin typeface="メイリオ" panose="020B0604030504040204" pitchFamily="50" charset="-128"/>
                <a:ea typeface="メイリオ" panose="020B0604030504040204" pitchFamily="50" charset="-128"/>
              </a:rPr>
              <a:t>阿倍野</a:t>
            </a:r>
            <a:r>
              <a:rPr lang="zh-TW" altLang="en-US" sz="2489" dirty="0">
                <a:latin typeface="メイリオ" panose="020B0604030504040204" pitchFamily="50" charset="-128"/>
                <a:ea typeface="メイリオ" panose="020B0604030504040204" pitchFamily="50" charset="-128"/>
              </a:rPr>
              <a:t>遊</a:t>
            </a:r>
            <a:r>
              <a:rPr lang="en-US" altLang="zh-TW" sz="2489" dirty="0">
                <a:latin typeface="メイリオ" panose="020B0604030504040204" pitchFamily="50" charset="-128"/>
                <a:ea typeface="メイリオ" panose="020B0604030504040204" pitchFamily="50" charset="-128"/>
              </a:rPr>
              <a:t>, </a:t>
            </a:r>
            <a:r>
              <a:rPr lang="zh-TW" altLang="en-US" sz="2489" dirty="0">
                <a:latin typeface="メイリオ" panose="020B0604030504040204" pitchFamily="50" charset="-128"/>
                <a:ea typeface="メイリオ" panose="020B0604030504040204" pitchFamily="50" charset="-128"/>
              </a:rPr>
              <a:t>阪神虎男</a:t>
            </a:r>
            <a:r>
              <a:rPr lang="en-US" altLang="zh-TW" sz="2489" dirty="0">
                <a:latin typeface="メイリオ" panose="020B0604030504040204" pitchFamily="50" charset="-128"/>
                <a:ea typeface="メイリオ" panose="020B0604030504040204" pitchFamily="50" charset="-128"/>
              </a:rPr>
              <a:t>, </a:t>
            </a:r>
            <a:r>
              <a:rPr lang="zh-TW" altLang="en-US" sz="2489" dirty="0">
                <a:latin typeface="メイリオ" panose="020B0604030504040204" pitchFamily="50" charset="-128"/>
                <a:ea typeface="メイリオ" panose="020B0604030504040204" pitchFamily="50" charset="-128"/>
              </a:rPr>
              <a:t>凧焼</a:t>
            </a:r>
            <a:r>
              <a:rPr lang="ja-JP" altLang="en-US" sz="2489" dirty="0">
                <a:latin typeface="メイリオ" panose="020B0604030504040204" pitchFamily="50" charset="-128"/>
                <a:ea typeface="メイリオ" panose="020B0604030504040204" pitchFamily="50" charset="-128"/>
              </a:rPr>
              <a:t>美味</a:t>
            </a:r>
            <a:endParaRPr lang="zh-TW" altLang="en-US" sz="2489" dirty="0">
              <a:latin typeface="メイリオ" panose="020B0604030504040204" pitchFamily="50" charset="-128"/>
              <a:ea typeface="メイリオ" panose="020B0604030504040204" pitchFamily="50" charset="-128"/>
            </a:endParaRPr>
          </a:p>
        </p:txBody>
      </p:sp>
      <p:sp>
        <p:nvSpPr>
          <p:cNvPr id="22" name="Text Box 238">
            <a:extLst>
              <a:ext uri="{FF2B5EF4-FFF2-40B4-BE49-F238E27FC236}">
                <a16:creationId xmlns:a16="http://schemas.microsoft.com/office/drawing/2014/main" id="{D9CAAA7C-8B68-6BCC-4EAD-F718A9E28E3D}"/>
              </a:ext>
            </a:extLst>
          </p:cNvPr>
          <p:cNvSpPr txBox="1">
            <a:spLocks noChangeArrowheads="1"/>
          </p:cNvSpPr>
          <p:nvPr/>
        </p:nvSpPr>
        <p:spPr bwMode="auto">
          <a:xfrm>
            <a:off x="1063262" y="24037913"/>
            <a:ext cx="13135404" cy="98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5720" tIns="7073" rIns="71440" bIns="71440">
            <a:spAutoFit/>
          </a:bodyPr>
          <a:lstStyle>
            <a:lvl1pPr marL="877888" indent="-877888"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defRPr/>
            </a:pPr>
            <a:r>
              <a:rPr lang="ja-JP" altLang="en-US" sz="3200" u="sng" dirty="0">
                <a:solidFill>
                  <a:srgbClr val="073887"/>
                </a:solidFill>
                <a:latin typeface="ＭＳ Ｐゴシック" panose="020B0600070205080204" pitchFamily="50" charset="-128"/>
                <a:ea typeface="ＭＳ Ｐゴシック" panose="020B0600070205080204" pitchFamily="50" charset="-128"/>
                <a:cs typeface="Open Sans" panose="020B0606030504020204" pitchFamily="34" charset="0"/>
              </a:rPr>
              <a:t>参考文献：</a:t>
            </a:r>
          </a:p>
          <a:p>
            <a:pPr marL="0" indent="0">
              <a:spcBef>
                <a:spcPts val="188"/>
              </a:spcBef>
              <a:defRPr/>
            </a:pPr>
            <a:r>
              <a:rPr lang="ja-JP" altLang="en-US" sz="2489" b="0" dirty="0">
                <a:solidFill>
                  <a:schemeClr val="tx1"/>
                </a:solidFill>
                <a:latin typeface="游ゴシック" panose="020B0400000000000000" pitchFamily="50" charset="-128"/>
                <a:ea typeface="游ゴシック" panose="020B0400000000000000" pitchFamily="50" charset="-128"/>
                <a:cs typeface="Open Sans" panose="020B0606030504020204" pitchFamily="34" charset="0"/>
              </a:rPr>
              <a:t>　</a:t>
            </a:r>
            <a:endParaRPr lang="en-US" altLang="ja-JP" sz="1956" b="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コンテンツ プレースホルダー 6">
            <a:extLst>
              <a:ext uri="{FF2B5EF4-FFF2-40B4-BE49-F238E27FC236}">
                <a16:creationId xmlns:a16="http://schemas.microsoft.com/office/drawing/2014/main" id="{9264DFA5-09ED-9B46-0FB8-CAE7925C4CC6}"/>
              </a:ext>
            </a:extLst>
          </p:cNvPr>
          <p:cNvSpPr txBox="1">
            <a:spLocks/>
          </p:cNvSpPr>
          <p:nvPr/>
        </p:nvSpPr>
        <p:spPr>
          <a:xfrm>
            <a:off x="971839" y="567500"/>
            <a:ext cx="4248919" cy="4304046"/>
          </a:xfrm>
          <a:prstGeom prst="rect">
            <a:avLst/>
          </a:prstGeom>
        </p:spPr>
        <p:txBody>
          <a:bodyPr>
            <a:normAutofit/>
          </a:bodyPr>
          <a:lstStyle>
            <a:lvl1pPr marL="0" indent="0" algn="l" defTabSz="2468880" rtl="0" eaLnBrk="1" latinLnBrk="0" hangingPunct="1">
              <a:lnSpc>
                <a:spcPct val="100000"/>
              </a:lnSpc>
              <a:spcBef>
                <a:spcPts val="2700"/>
              </a:spcBef>
              <a:buFont typeface="Arial" panose="020B0604020202020204" pitchFamily="34" charset="0"/>
              <a:buNone/>
              <a:defRPr kumimoji="1" sz="7200" kern="1200">
                <a:solidFill>
                  <a:schemeClr val="tx1"/>
                </a:solidFill>
                <a:latin typeface="+mn-ea"/>
                <a:ea typeface="+mn-ea"/>
                <a:cs typeface="+mn-cs"/>
              </a:defRPr>
            </a:lvl1pPr>
            <a:lvl2pPr marL="1234440" indent="0" algn="l" defTabSz="2468880" rtl="0" eaLnBrk="1" latinLnBrk="0" hangingPunct="1">
              <a:lnSpc>
                <a:spcPct val="100000"/>
              </a:lnSpc>
              <a:spcBef>
                <a:spcPts val="1350"/>
              </a:spcBef>
              <a:buFont typeface="Arial" panose="020B0604020202020204" pitchFamily="34" charset="0"/>
              <a:buNone/>
              <a:defRPr kumimoji="1" sz="6000" kern="1200">
                <a:solidFill>
                  <a:schemeClr val="tx1"/>
                </a:solidFill>
                <a:latin typeface="+mn-ea"/>
                <a:ea typeface="+mn-ea"/>
                <a:cs typeface="+mn-cs"/>
              </a:defRPr>
            </a:lvl2pPr>
            <a:lvl3pPr marL="2468880" indent="0" algn="l" defTabSz="2468880" rtl="0" eaLnBrk="1" latinLnBrk="0" hangingPunct="1">
              <a:lnSpc>
                <a:spcPct val="90000"/>
              </a:lnSpc>
              <a:spcBef>
                <a:spcPts val="1350"/>
              </a:spcBef>
              <a:buFont typeface="Arial" panose="020B0604020202020204" pitchFamily="34" charset="0"/>
              <a:buNone/>
              <a:defRPr kumimoji="1" sz="7560" kern="1200">
                <a:solidFill>
                  <a:schemeClr val="tx1"/>
                </a:solidFill>
                <a:latin typeface="+mn-ea"/>
                <a:ea typeface="+mn-ea"/>
                <a:cs typeface="+mn-cs"/>
              </a:defRPr>
            </a:lvl3pPr>
            <a:lvl4pPr marL="3703320" indent="0" algn="l" defTabSz="2468880" rtl="0" eaLnBrk="1" latinLnBrk="0" hangingPunct="1">
              <a:lnSpc>
                <a:spcPct val="90000"/>
              </a:lnSpc>
              <a:spcBef>
                <a:spcPts val="1350"/>
              </a:spcBef>
              <a:buFont typeface="Arial" panose="020B0604020202020204" pitchFamily="34" charset="0"/>
              <a:buNone/>
              <a:defRPr kumimoji="1" sz="6480" kern="1200">
                <a:solidFill>
                  <a:schemeClr val="tx1"/>
                </a:solidFill>
                <a:latin typeface="+mn-ea"/>
                <a:ea typeface="+mn-ea"/>
                <a:cs typeface="+mn-cs"/>
              </a:defRPr>
            </a:lvl4pPr>
            <a:lvl5pPr marL="4937760" indent="0" algn="l" defTabSz="2468880" rtl="0" eaLnBrk="1" latinLnBrk="0" hangingPunct="1">
              <a:lnSpc>
                <a:spcPct val="90000"/>
              </a:lnSpc>
              <a:spcBef>
                <a:spcPts val="1350"/>
              </a:spcBef>
              <a:buFont typeface="Arial" panose="020B0604020202020204" pitchFamily="34" charset="0"/>
              <a:buNone/>
              <a:defRPr kumimoji="1" sz="6480" kern="1200">
                <a:solidFill>
                  <a:schemeClr val="tx1"/>
                </a:solidFill>
                <a:latin typeface="+mn-ea"/>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kumimoji="1"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kumimoji="1"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kumimoji="1"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kumimoji="1" sz="4860" kern="1200">
                <a:solidFill>
                  <a:schemeClr val="tx1"/>
                </a:solidFill>
                <a:latin typeface="+mn-lt"/>
                <a:ea typeface="+mn-ea"/>
                <a:cs typeface="+mn-cs"/>
              </a:defRPr>
            </a:lvl9pPr>
          </a:lstStyle>
          <a:p>
            <a:endParaRPr lang="ja-JP" altLang="en-US" sz="2285" dirty="0"/>
          </a:p>
        </p:txBody>
      </p:sp>
      <p:sp>
        <p:nvSpPr>
          <p:cNvPr id="5128" name="コンテンツ プレースホルダー 2">
            <a:extLst>
              <a:ext uri="{FF2B5EF4-FFF2-40B4-BE49-F238E27FC236}">
                <a16:creationId xmlns:a16="http://schemas.microsoft.com/office/drawing/2014/main" id="{59940385-6617-2D40-425B-6F7E9481E66D}"/>
              </a:ext>
            </a:extLst>
          </p:cNvPr>
          <p:cNvSpPr txBox="1">
            <a:spLocks/>
          </p:cNvSpPr>
          <p:nvPr/>
        </p:nvSpPr>
        <p:spPr>
          <a:xfrm>
            <a:off x="0" y="19941221"/>
            <a:ext cx="15524472" cy="2033757"/>
          </a:xfrm>
          <a:prstGeom prst="rect">
            <a:avLst/>
          </a:prstGeom>
        </p:spPr>
        <p:txBody>
          <a:bodyPr vert="horz" lIns="81283" tIns="40641" rIns="81283" bIns="40641" rtlCol="0">
            <a:normAutofit lnSpcReduction="10000"/>
          </a:bodyPr>
          <a:lstStyle>
            <a:lvl1pPr marL="257175" indent="-257175" algn="l" defTabSz="685800" rtl="0" eaLnBrk="1" latinLnBrk="0" hangingPunct="1">
              <a:spcBef>
                <a:spcPct val="20000"/>
              </a:spcBef>
              <a:buFont typeface="Wingdings" panose="05000000000000000000" pitchFamily="2" charset="2"/>
              <a:buChar char="Ø"/>
              <a:defRPr kumimoji="1" sz="2250" kern="1200">
                <a:solidFill>
                  <a:schemeClr val="tx1"/>
                </a:solidFill>
                <a:latin typeface="游ゴシック" panose="020B0400000000000000" pitchFamily="50" charset="-128"/>
                <a:ea typeface="游ゴシック" panose="020B0400000000000000" pitchFamily="50" charset="-128"/>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游ゴシック" panose="020B0400000000000000" pitchFamily="50" charset="-128"/>
                <a:ea typeface="游ゴシック" panose="020B0400000000000000" pitchFamily="50" charset="-128"/>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游ゴシック" panose="020B0400000000000000" pitchFamily="50" charset="-128"/>
                <a:ea typeface="游ゴシック" panose="020B0400000000000000" pitchFamily="50" charset="-128"/>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游ゴシック" panose="020B0400000000000000" pitchFamily="50" charset="-128"/>
                <a:ea typeface="游ゴシック" panose="020B0400000000000000" pitchFamily="50" charset="-128"/>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游ゴシック" panose="020B0400000000000000" pitchFamily="50" charset="-128"/>
                <a:ea typeface="游ゴシック" panose="020B0400000000000000" pitchFamily="50" charset="-128"/>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a:lstStyle>
          <a:p>
            <a:pPr marL="0" indent="0">
              <a:buNone/>
            </a:pPr>
            <a:endParaRPr lang="en-US" altLang="ja-JP" sz="2844" dirty="0"/>
          </a:p>
          <a:p>
            <a:pPr marL="1117614" indent="-237070"/>
            <a:r>
              <a:rPr lang="ja-JP" altLang="en-US" sz="2489" dirty="0"/>
              <a:t> </a:t>
            </a:r>
            <a:r>
              <a:rPr lang="en-US" altLang="ja-JP" sz="2400" dirty="0"/>
              <a:t>ART</a:t>
            </a:r>
            <a:r>
              <a:rPr lang="ja-JP" altLang="en-US" sz="2400" dirty="0"/>
              <a:t>は、個別化された高精度な治療を実現することで、患者の生活の質を向上させる。</a:t>
            </a:r>
            <a:endParaRPr lang="en-US" altLang="ja-JP" sz="2400" dirty="0"/>
          </a:p>
          <a:p>
            <a:pPr marL="1117614" indent="-237070"/>
            <a:r>
              <a:rPr lang="ja-JP" altLang="en-US" sz="2400" dirty="0"/>
              <a:t>治療中の不安などの問題点はあるものの、ほとんどの患者にとっては問題とならないレベルと見積もられる。今後の課題として、治療時間の短縮やさらなる技術の進歩が求められている。また、患者の期待を適切に管理し、現実的な目標を設定することが重要な課題と考えられる。</a:t>
            </a:r>
            <a:endParaRPr lang="en-US" altLang="ja-JP" sz="2400" dirty="0"/>
          </a:p>
        </p:txBody>
      </p:sp>
      <p:sp>
        <p:nvSpPr>
          <p:cNvPr id="5159" name="タイトル 1">
            <a:extLst>
              <a:ext uri="{FF2B5EF4-FFF2-40B4-BE49-F238E27FC236}">
                <a16:creationId xmlns:a16="http://schemas.microsoft.com/office/drawing/2014/main" id="{740C8B6E-2687-51F1-8DD8-3F9242869976}"/>
              </a:ext>
            </a:extLst>
          </p:cNvPr>
          <p:cNvSpPr txBox="1">
            <a:spLocks/>
          </p:cNvSpPr>
          <p:nvPr/>
        </p:nvSpPr>
        <p:spPr>
          <a:xfrm>
            <a:off x="-5271539" y="27017265"/>
            <a:ext cx="9347543" cy="3210267"/>
          </a:xfrm>
          <a:prstGeom prst="rect">
            <a:avLst/>
          </a:prstGeom>
        </p:spPr>
        <p:txBody>
          <a:bodyPr vert="horz" lIns="81283" tIns="40641" rIns="81283" bIns="40641" rtlCol="0" anchor="ctr">
            <a:noAutofit/>
          </a:bodyPr>
          <a:lstStyle>
            <a:lvl1pPr algn="l" defTabSz="914400" rtl="0" eaLnBrk="1" latinLnBrk="0" hangingPunct="1">
              <a:spcBef>
                <a:spcPct val="0"/>
              </a:spcBef>
              <a:buNone/>
              <a:defRPr kumimoji="1" sz="4400" b="0" kern="1200">
                <a:solidFill>
                  <a:schemeClr val="tx1"/>
                </a:solidFill>
                <a:latin typeface="游ゴシック" panose="020B0400000000000000" pitchFamily="50" charset="-128"/>
                <a:ea typeface="游ゴシック" panose="020B0400000000000000" pitchFamily="50" charset="-128"/>
                <a:cs typeface="+mj-cs"/>
              </a:defRPr>
            </a:lvl1pPr>
          </a:lstStyle>
          <a:p>
            <a:pPr algn="ctr"/>
            <a:br>
              <a:rPr lang="en-US" altLang="ja-JP" sz="2844" dirty="0">
                <a:solidFill>
                  <a:prstClr val="black"/>
                </a:solidFill>
              </a:rPr>
            </a:br>
            <a:br>
              <a:rPr lang="en-US" altLang="ja-JP" sz="2844" dirty="0">
                <a:solidFill>
                  <a:prstClr val="black"/>
                </a:solidFill>
              </a:rPr>
            </a:br>
            <a:br>
              <a:rPr lang="ja-JP" altLang="en-US" sz="2844" dirty="0">
                <a:solidFill>
                  <a:prstClr val="black"/>
                </a:solidFill>
              </a:rPr>
            </a:br>
            <a:br>
              <a:rPr lang="en-US" altLang="ja-JP" sz="2844" dirty="0">
                <a:solidFill>
                  <a:prstClr val="black"/>
                </a:solidFill>
              </a:rPr>
            </a:br>
            <a:br>
              <a:rPr lang="en-US" altLang="ja-JP" sz="2844" dirty="0">
                <a:solidFill>
                  <a:prstClr val="black"/>
                </a:solidFill>
              </a:rPr>
            </a:br>
            <a:br>
              <a:rPr lang="en-US" altLang="ja-JP" sz="2844" dirty="0">
                <a:solidFill>
                  <a:prstClr val="black"/>
                </a:solidFill>
              </a:rPr>
            </a:br>
            <a:endParaRPr lang="ja-JP" altLang="en-US" sz="2844" dirty="0">
              <a:solidFill>
                <a:prstClr val="black"/>
              </a:solidFill>
            </a:endParaRPr>
          </a:p>
        </p:txBody>
      </p:sp>
      <p:sp>
        <p:nvSpPr>
          <p:cNvPr id="2" name="テキスト ボックス 1">
            <a:extLst>
              <a:ext uri="{FF2B5EF4-FFF2-40B4-BE49-F238E27FC236}">
                <a16:creationId xmlns:a16="http://schemas.microsoft.com/office/drawing/2014/main" id="{BC709B70-222F-B334-3671-4C8ED0BD7DE8}"/>
              </a:ext>
            </a:extLst>
          </p:cNvPr>
          <p:cNvSpPr txBox="1"/>
          <p:nvPr/>
        </p:nvSpPr>
        <p:spPr>
          <a:xfrm>
            <a:off x="821578" y="12641984"/>
            <a:ext cx="14552080" cy="2101896"/>
          </a:xfrm>
          <a:prstGeom prst="rect">
            <a:avLst/>
          </a:prstGeom>
          <a:noFill/>
        </p:spPr>
        <p:txBody>
          <a:bodyPr wrap="square" lIns="76491" tIns="38246" rIns="76491" bIns="38246" rtlCol="0">
            <a:spAutoFit/>
          </a:bodyPr>
          <a:lstStyle/>
          <a:p>
            <a:pPr algn="just" defTabSz="2422374" fontAlgn="auto">
              <a:spcBef>
                <a:spcPts val="0"/>
              </a:spcBef>
              <a:spcAft>
                <a:spcPts val="0"/>
              </a:spcAft>
              <a:defRPr/>
            </a:pPr>
            <a:r>
              <a:rPr lang="ja-JP" altLang="en-US" sz="3200" b="1" u="sng" dirty="0">
                <a:solidFill>
                  <a:srgbClr val="073887"/>
                </a:solidFill>
                <a:latin typeface="+mj-ea"/>
                <a:ea typeface="+mj-ea"/>
                <a:cs typeface="Open Sans" panose="020B0606030504020204" pitchFamily="34" charset="0"/>
              </a:rPr>
              <a:t>結果</a:t>
            </a:r>
            <a:r>
              <a:rPr lang="en-US" altLang="ja-JP" sz="3200" b="1" u="sng" dirty="0">
                <a:solidFill>
                  <a:srgbClr val="073887"/>
                </a:solidFill>
                <a:latin typeface="+mj-ea"/>
                <a:ea typeface="+mj-ea"/>
                <a:cs typeface="Open Sans" panose="020B0606030504020204" pitchFamily="34" charset="0"/>
              </a:rPr>
              <a:t>:</a:t>
            </a:r>
          </a:p>
          <a:p>
            <a:pPr marL="406405" indent="-406405" algn="just" defTabSz="2422374" fontAlgn="auto">
              <a:spcBef>
                <a:spcPts val="0"/>
              </a:spcBef>
              <a:spcAft>
                <a:spcPts val="0"/>
              </a:spcAft>
              <a:buFont typeface="Wingdings" panose="05000000000000000000" pitchFamily="2" charset="2"/>
              <a:buChar char="ü"/>
              <a:defRPr/>
            </a:pPr>
            <a:r>
              <a:rPr lang="ja-JP" altLang="en-US" sz="2400" dirty="0">
                <a:latin typeface="游ゴシック" panose="020B0400000000000000" pitchFamily="50" charset="-128"/>
                <a:ea typeface="游ゴシック" panose="020B0400000000000000" pitchFamily="50" charset="-128"/>
                <a:cs typeface="Open Sans" panose="020B0606030504020204" pitchFamily="34" charset="0"/>
              </a:rPr>
              <a:t>多くの患者が</a:t>
            </a:r>
            <a:r>
              <a:rPr lang="en-US" altLang="ja-JP" sz="2400" dirty="0">
                <a:latin typeface="游ゴシック" panose="020B0400000000000000" pitchFamily="50" charset="-128"/>
                <a:ea typeface="游ゴシック" panose="020B0400000000000000" pitchFamily="50" charset="-128"/>
                <a:cs typeface="Open Sans" panose="020B0606030504020204" pitchFamily="34" charset="0"/>
              </a:rPr>
              <a:t>ART</a:t>
            </a:r>
            <a:r>
              <a:rPr lang="ja-JP" altLang="en-US" sz="2400" dirty="0">
                <a:latin typeface="游ゴシック" panose="020B0400000000000000" pitchFamily="50" charset="-128"/>
                <a:ea typeface="游ゴシック" panose="020B0400000000000000" pitchFamily="50" charset="-128"/>
                <a:cs typeface="Open Sans" panose="020B0606030504020204" pitchFamily="34" charset="0"/>
              </a:rPr>
              <a:t>に対して高い期待を持ち、治療後の経験がその期待を上回ることが確認された。治療台や治療位置、室内設備に対する満足度が高く、治療中のチクチク感はほとんどの患者にとって煩わしくないと報告された。また、治療中の不安は治療の進行に伴い減少した。治療結果は良好であり、患者の生活の質も向上した。</a:t>
            </a:r>
            <a:endParaRPr lang="en-US" altLang="ja-JP" sz="2400" dirty="0">
              <a:latin typeface="游ゴシック" panose="020B0400000000000000" pitchFamily="50" charset="-128"/>
              <a:ea typeface="游ゴシック" panose="020B0400000000000000" pitchFamily="50" charset="-128"/>
              <a:cs typeface="Open Sans" panose="020B0606030504020204" pitchFamily="34" charset="0"/>
            </a:endParaRPr>
          </a:p>
        </p:txBody>
      </p:sp>
      <p:sp>
        <p:nvSpPr>
          <p:cNvPr id="4" name="テキスト ボックス 3">
            <a:extLst>
              <a:ext uri="{FF2B5EF4-FFF2-40B4-BE49-F238E27FC236}">
                <a16:creationId xmlns:a16="http://schemas.microsoft.com/office/drawing/2014/main" id="{83884178-12CA-C719-A0A6-E149BA988A6F}"/>
              </a:ext>
            </a:extLst>
          </p:cNvPr>
          <p:cNvSpPr txBox="1"/>
          <p:nvPr/>
        </p:nvSpPr>
        <p:spPr>
          <a:xfrm>
            <a:off x="1002915" y="22776801"/>
            <a:ext cx="14414968" cy="1241494"/>
          </a:xfrm>
          <a:prstGeom prst="rect">
            <a:avLst/>
          </a:prstGeom>
          <a:noFill/>
        </p:spPr>
        <p:txBody>
          <a:bodyPr wrap="square">
            <a:spAutoFit/>
          </a:bodyPr>
          <a:lstStyle/>
          <a:p>
            <a:pPr marL="304804" indent="-304804">
              <a:buFont typeface="Wingdings" panose="05000000000000000000" pitchFamily="2" charset="2"/>
              <a:buChar char="Ø"/>
            </a:pPr>
            <a:r>
              <a:rPr lang="en-US" altLang="ja-JP" sz="2400" dirty="0">
                <a:latin typeface="游ゴシック" panose="020B0400000000000000" pitchFamily="50" charset="-128"/>
                <a:ea typeface="游ゴシック" panose="020B0400000000000000" pitchFamily="50" charset="-128"/>
              </a:rPr>
              <a:t>Adaptive Radiotherapy</a:t>
            </a:r>
            <a:r>
              <a:rPr lang="ja-JP" altLang="en-US" sz="2400" dirty="0">
                <a:latin typeface="游ゴシック" panose="020B0400000000000000" pitchFamily="50" charset="-128"/>
                <a:ea typeface="游ゴシック" panose="020B0400000000000000" pitchFamily="50" charset="-128"/>
              </a:rPr>
              <a:t>は、がん治療において個別化された低侵襲な治療法として大きな可能性を秘めている。放射線治療技術の進歩と臨床研究を継続し、より多くの患者に最適な治療を提供することを目指している。</a:t>
            </a:r>
            <a:endParaRPr lang="ja-JP" altLang="en-US" sz="2400" dirty="0"/>
          </a:p>
        </p:txBody>
      </p:sp>
      <p:sp>
        <p:nvSpPr>
          <p:cNvPr id="32" name="テキスト ボックス 31">
            <a:extLst>
              <a:ext uri="{FF2B5EF4-FFF2-40B4-BE49-F238E27FC236}">
                <a16:creationId xmlns:a16="http://schemas.microsoft.com/office/drawing/2014/main" id="{84DED7BA-E33B-3B21-828F-1B6BE7956244}"/>
              </a:ext>
            </a:extLst>
          </p:cNvPr>
          <p:cNvSpPr txBox="1"/>
          <p:nvPr/>
        </p:nvSpPr>
        <p:spPr>
          <a:xfrm>
            <a:off x="926379" y="19669014"/>
            <a:ext cx="20337681" cy="584775"/>
          </a:xfrm>
          <a:prstGeom prst="rect">
            <a:avLst/>
          </a:prstGeom>
          <a:noFill/>
        </p:spPr>
        <p:txBody>
          <a:bodyPr wrap="square">
            <a:spAutoFit/>
          </a:bodyPr>
          <a:lstStyle/>
          <a:p>
            <a:pPr algn="just" defTabSz="2422374" fontAlgn="auto">
              <a:spcBef>
                <a:spcPts val="0"/>
              </a:spcBef>
              <a:spcAft>
                <a:spcPts val="0"/>
              </a:spcAft>
              <a:defRPr/>
            </a:pPr>
            <a:r>
              <a:rPr lang="ja-JP" altLang="en-US" sz="3200" b="1" u="sng" dirty="0">
                <a:solidFill>
                  <a:srgbClr val="073887"/>
                </a:solidFill>
                <a:latin typeface="+mj-ea"/>
                <a:ea typeface="+mj-ea"/>
                <a:cs typeface="Open Sans" panose="020B0606030504020204" pitchFamily="34" charset="0"/>
              </a:rPr>
              <a:t>考察</a:t>
            </a:r>
            <a:r>
              <a:rPr lang="en-US" altLang="ja-JP" sz="3200" b="1" u="sng" dirty="0">
                <a:solidFill>
                  <a:srgbClr val="073887"/>
                </a:solidFill>
                <a:latin typeface="+mj-ea"/>
                <a:ea typeface="+mj-ea"/>
                <a:cs typeface="Open Sans" panose="020B0606030504020204" pitchFamily="34" charset="0"/>
              </a:rPr>
              <a:t>:</a:t>
            </a:r>
          </a:p>
        </p:txBody>
      </p:sp>
      <p:sp>
        <p:nvSpPr>
          <p:cNvPr id="34" name="テキスト ボックス 33">
            <a:extLst>
              <a:ext uri="{FF2B5EF4-FFF2-40B4-BE49-F238E27FC236}">
                <a16:creationId xmlns:a16="http://schemas.microsoft.com/office/drawing/2014/main" id="{B5C3B970-E8D7-E88D-5DD7-BCB65B9EC041}"/>
              </a:ext>
            </a:extLst>
          </p:cNvPr>
          <p:cNvSpPr txBox="1"/>
          <p:nvPr/>
        </p:nvSpPr>
        <p:spPr>
          <a:xfrm>
            <a:off x="981015" y="22093890"/>
            <a:ext cx="9132121" cy="569681"/>
          </a:xfrm>
          <a:prstGeom prst="rect">
            <a:avLst/>
          </a:prstGeom>
          <a:noFill/>
        </p:spPr>
        <p:txBody>
          <a:bodyPr wrap="square" lIns="76491" tIns="38246" rIns="76491" bIns="38246" rtlCol="0">
            <a:spAutoFit/>
          </a:bodyPr>
          <a:lstStyle/>
          <a:p>
            <a:pPr>
              <a:defRPr/>
            </a:pPr>
            <a:r>
              <a:rPr lang="ja-JP" altLang="en-US" sz="3200" b="1" u="sng" dirty="0">
                <a:solidFill>
                  <a:srgbClr val="073887"/>
                </a:solidFill>
                <a:latin typeface="DIN Pro Cond Medium" panose="02000506030000020004" pitchFamily="50" charset="0"/>
                <a:cs typeface="Open Sans" panose="020B0606030504020204" pitchFamily="34" charset="0"/>
              </a:rPr>
              <a:t>結語：</a:t>
            </a:r>
            <a:endParaRPr lang="ja-JP" altLang="en-US" sz="3200" b="1" u="sng" dirty="0">
              <a:solidFill>
                <a:srgbClr val="073887"/>
              </a:solidFill>
              <a:latin typeface="Times New Roman" pitchFamily="18" charset="0"/>
              <a:cs typeface="Times New Roman" pitchFamily="18" charset="0"/>
            </a:endParaRPr>
          </a:p>
        </p:txBody>
      </p:sp>
      <p:pic>
        <p:nvPicPr>
          <p:cNvPr id="5164" name="図 5163">
            <a:extLst>
              <a:ext uri="{FF2B5EF4-FFF2-40B4-BE49-F238E27FC236}">
                <a16:creationId xmlns:a16="http://schemas.microsoft.com/office/drawing/2014/main" id="{1DC6F26A-5737-90B9-741D-10DFE291D71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2512295" y="61291"/>
            <a:ext cx="3183756" cy="2387816"/>
          </a:xfrm>
          <a:prstGeom prst="rect">
            <a:avLst/>
          </a:prstGeom>
          <a:ln>
            <a:noFill/>
          </a:ln>
          <a:effectLst>
            <a:softEdge rad="112500"/>
          </a:effectLst>
        </p:spPr>
      </p:pic>
      <p:pic>
        <p:nvPicPr>
          <p:cNvPr id="5178" name="Picture 2" descr="第3回日本MR画像誘導適応放射線治療研究会">
            <a:extLst>
              <a:ext uri="{FF2B5EF4-FFF2-40B4-BE49-F238E27FC236}">
                <a16:creationId xmlns:a16="http://schemas.microsoft.com/office/drawing/2014/main" id="{EBF394CE-F47F-8DBB-CE13-E771CC991BC0}"/>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922464" y="2520103"/>
            <a:ext cx="7707986" cy="643669"/>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5">
            <a:extLst>
              <a:ext uri="{FF2B5EF4-FFF2-40B4-BE49-F238E27FC236}">
                <a16:creationId xmlns:a16="http://schemas.microsoft.com/office/drawing/2014/main" id="{F3C2DB3A-902D-CB0F-8492-E6DCF27B2342}"/>
              </a:ext>
            </a:extLst>
          </p:cNvPr>
          <p:cNvSpPr/>
          <p:nvPr/>
        </p:nvSpPr>
        <p:spPr bwMode="auto">
          <a:xfrm>
            <a:off x="958628" y="7804714"/>
            <a:ext cx="6557057" cy="4124877"/>
          </a:xfrm>
          <a:prstGeom prst="rect">
            <a:avLst/>
          </a:prstGeom>
          <a:solidFill>
            <a:srgbClr val="FFFFFF"/>
          </a:solidFill>
          <a:ln w="28575" cap="flat" cmpd="sng" algn="ctr">
            <a:solidFill>
              <a:srgbClr val="000000"/>
            </a:solidFill>
            <a:prstDash val="solid"/>
            <a:round/>
            <a:headEnd type="none" w="med" len="med"/>
            <a:tailEnd type="none" w="med" len="med"/>
          </a:ln>
          <a:effectLst/>
        </p:spPr>
        <p:txBody>
          <a:bodyPr vert="horz" wrap="square" lIns="81283" tIns="40641" rIns="81283" bIns="40641" numCol="1" rtlCol="0" anchor="ctr" anchorCtr="0" compatLnSpc="1">
            <a:prstTxWarp prst="textNoShape">
              <a:avLst/>
            </a:prstTxWarp>
          </a:bodyPr>
          <a:lstStyle/>
          <a:p>
            <a:pPr marL="592579" lvl="7" defTabSz="807435">
              <a:defRPr/>
            </a:pPr>
            <a:r>
              <a:rPr kumimoji="0" lang="fr-BE" sz="4267" b="1" kern="0" dirty="0">
                <a:solidFill>
                  <a:srgbClr val="000000"/>
                </a:solidFill>
                <a:latin typeface="Arial" panose="020B0604020202020204" pitchFamily="34" charset="0"/>
                <a:ea typeface="+mn-ea"/>
              </a:rPr>
              <a:t>Fig. 1</a:t>
            </a:r>
            <a:endParaRPr kumimoji="0" lang="en-GB" sz="4267" b="1" kern="0" dirty="0">
              <a:solidFill>
                <a:srgbClr val="000000"/>
              </a:solidFill>
              <a:latin typeface="Arial" panose="020B0604020202020204" pitchFamily="34" charset="0"/>
              <a:ea typeface="+mn-ea"/>
            </a:endParaRPr>
          </a:p>
        </p:txBody>
      </p:sp>
      <p:sp>
        <p:nvSpPr>
          <p:cNvPr id="41" name="Text Box 126">
            <a:extLst>
              <a:ext uri="{FF2B5EF4-FFF2-40B4-BE49-F238E27FC236}">
                <a16:creationId xmlns:a16="http://schemas.microsoft.com/office/drawing/2014/main" id="{10E1AE5C-70FB-E502-4612-7C9423F8FB69}"/>
              </a:ext>
            </a:extLst>
          </p:cNvPr>
          <p:cNvSpPr txBox="1">
            <a:spLocks noChangeArrowheads="1"/>
          </p:cNvSpPr>
          <p:nvPr/>
        </p:nvSpPr>
        <p:spPr bwMode="auto">
          <a:xfrm>
            <a:off x="1002902" y="12190637"/>
            <a:ext cx="6165323" cy="342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5482" tIns="7073" rIns="65482" bIns="7073" anchor="t">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r>
              <a:rPr lang="en-US" altLang="en-US" sz="2133" dirty="0">
                <a:solidFill>
                  <a:schemeClr val="tx1"/>
                </a:solidFill>
                <a:latin typeface="Meiryo UI" panose="020B0604030504040204" pitchFamily="50" charset="-128"/>
                <a:ea typeface="Meiryo UI" panose="020B0604030504040204" pitchFamily="50" charset="-128"/>
                <a:cs typeface="Open Sans"/>
              </a:rPr>
              <a:t>Figure 1. Example figure with</a:t>
            </a:r>
            <a:endParaRPr lang="en-US" altLang="en-US" sz="2133" dirty="0">
              <a:solidFill>
                <a:schemeClr val="tx1"/>
              </a:solidFill>
              <a:latin typeface="Meiryo UI" panose="020B0604030504040204" pitchFamily="50" charset="-128"/>
              <a:ea typeface="Meiryo UI" panose="020B0604030504040204" pitchFamily="50" charset="-128"/>
              <a:cs typeface="Open Sans" panose="020B0606030504020204" pitchFamily="34" charset="0"/>
            </a:endParaRPr>
          </a:p>
        </p:txBody>
      </p:sp>
      <p:sp>
        <p:nvSpPr>
          <p:cNvPr id="48" name="Text Box 126">
            <a:extLst>
              <a:ext uri="{FF2B5EF4-FFF2-40B4-BE49-F238E27FC236}">
                <a16:creationId xmlns:a16="http://schemas.microsoft.com/office/drawing/2014/main" id="{48EE64DE-8CF5-2C42-B869-7E3B02FB0F3B}"/>
              </a:ext>
            </a:extLst>
          </p:cNvPr>
          <p:cNvSpPr txBox="1">
            <a:spLocks noChangeArrowheads="1"/>
          </p:cNvSpPr>
          <p:nvPr/>
        </p:nvSpPr>
        <p:spPr bwMode="auto">
          <a:xfrm>
            <a:off x="8249043" y="12212293"/>
            <a:ext cx="6165323" cy="342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5482" tIns="7073" rIns="65482" bIns="7073" anchor="t">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r>
              <a:rPr lang="en-US" altLang="en-US" sz="2133" dirty="0">
                <a:solidFill>
                  <a:schemeClr val="tx1"/>
                </a:solidFill>
                <a:latin typeface="Meiryo UI" panose="020B0604030504040204" pitchFamily="50" charset="-128"/>
                <a:ea typeface="Meiryo UI" panose="020B0604030504040204" pitchFamily="50" charset="-128"/>
                <a:cs typeface="Open Sans"/>
              </a:rPr>
              <a:t>Figure 2. Example figure with</a:t>
            </a:r>
            <a:endParaRPr lang="en-US" altLang="en-US" sz="2133" dirty="0">
              <a:solidFill>
                <a:schemeClr val="tx1"/>
              </a:solidFill>
              <a:latin typeface="Meiryo UI" panose="020B0604030504040204" pitchFamily="50" charset="-128"/>
              <a:ea typeface="Meiryo UI" panose="020B0604030504040204" pitchFamily="50" charset="-128"/>
              <a:cs typeface="Open Sans" panose="020B0606030504020204" pitchFamily="34" charset="0"/>
            </a:endParaRPr>
          </a:p>
        </p:txBody>
      </p:sp>
      <p:sp>
        <p:nvSpPr>
          <p:cNvPr id="49" name="Text Box 126">
            <a:extLst>
              <a:ext uri="{FF2B5EF4-FFF2-40B4-BE49-F238E27FC236}">
                <a16:creationId xmlns:a16="http://schemas.microsoft.com/office/drawing/2014/main" id="{054673B0-67D6-6F5A-84C3-A0D639CE59D2}"/>
              </a:ext>
            </a:extLst>
          </p:cNvPr>
          <p:cNvSpPr txBox="1">
            <a:spLocks noChangeArrowheads="1"/>
          </p:cNvSpPr>
          <p:nvPr/>
        </p:nvSpPr>
        <p:spPr bwMode="auto">
          <a:xfrm>
            <a:off x="1105595" y="19286309"/>
            <a:ext cx="6165323" cy="342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5482" tIns="7073" rIns="65482" bIns="7073" anchor="t">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r>
              <a:rPr lang="en-US" altLang="en-US" sz="2133" dirty="0">
                <a:solidFill>
                  <a:schemeClr val="tx1"/>
                </a:solidFill>
                <a:latin typeface="Meiryo UI" panose="020B0604030504040204" pitchFamily="50" charset="-128"/>
                <a:ea typeface="Meiryo UI" panose="020B0604030504040204" pitchFamily="50" charset="-128"/>
                <a:cs typeface="Open Sans"/>
              </a:rPr>
              <a:t>Figure </a:t>
            </a:r>
            <a:r>
              <a:rPr lang="en-US" altLang="ja-JP" sz="2133" dirty="0">
                <a:solidFill>
                  <a:schemeClr val="tx1"/>
                </a:solidFill>
                <a:latin typeface="Meiryo UI" panose="020B0604030504040204" pitchFamily="50" charset="-128"/>
                <a:ea typeface="Meiryo UI" panose="020B0604030504040204" pitchFamily="50" charset="-128"/>
                <a:cs typeface="Open Sans"/>
              </a:rPr>
              <a:t>3</a:t>
            </a:r>
            <a:r>
              <a:rPr lang="en-US" altLang="en-US" sz="2133" dirty="0">
                <a:solidFill>
                  <a:schemeClr val="tx1"/>
                </a:solidFill>
                <a:latin typeface="Meiryo UI" panose="020B0604030504040204" pitchFamily="50" charset="-128"/>
                <a:ea typeface="Meiryo UI" panose="020B0604030504040204" pitchFamily="50" charset="-128"/>
                <a:cs typeface="Open Sans"/>
              </a:rPr>
              <a:t>. Example figure with caption</a:t>
            </a:r>
            <a:endParaRPr lang="en-US" altLang="en-US" sz="2133" dirty="0">
              <a:solidFill>
                <a:schemeClr val="tx1"/>
              </a:solidFill>
              <a:latin typeface="Meiryo UI" panose="020B0604030504040204" pitchFamily="50" charset="-128"/>
              <a:ea typeface="Meiryo UI" panose="020B0604030504040204" pitchFamily="50" charset="-128"/>
              <a:cs typeface="Open Sans" panose="020B0606030504020204" pitchFamily="34" charset="0"/>
            </a:endParaRPr>
          </a:p>
        </p:txBody>
      </p:sp>
      <p:sp>
        <p:nvSpPr>
          <p:cNvPr id="50" name="Text Box 126">
            <a:extLst>
              <a:ext uri="{FF2B5EF4-FFF2-40B4-BE49-F238E27FC236}">
                <a16:creationId xmlns:a16="http://schemas.microsoft.com/office/drawing/2014/main" id="{75FD1B17-8FF1-4294-9554-C881586BA217}"/>
              </a:ext>
            </a:extLst>
          </p:cNvPr>
          <p:cNvSpPr txBox="1">
            <a:spLocks noChangeArrowheads="1"/>
          </p:cNvSpPr>
          <p:nvPr/>
        </p:nvSpPr>
        <p:spPr bwMode="auto">
          <a:xfrm>
            <a:off x="8388673" y="19302939"/>
            <a:ext cx="6165323" cy="342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5482" tIns="7073" rIns="65482" bIns="7073" anchor="t">
            <a:spAutoFit/>
          </a:bodyPr>
          <a:lstStyle>
            <a:lvl1pPr defTabSz="908050">
              <a:defRPr sz="3400" b="1">
                <a:solidFill>
                  <a:srgbClr val="003399"/>
                </a:solidFill>
                <a:latin typeface="Arial" panose="020B0604020202020204" pitchFamily="34" charset="0"/>
              </a:defRPr>
            </a:lvl1pPr>
            <a:lvl2pPr marL="742950" indent="-285750" defTabSz="908050">
              <a:defRPr sz="3400" b="1">
                <a:solidFill>
                  <a:srgbClr val="003399"/>
                </a:solidFill>
                <a:latin typeface="Arial" panose="020B0604020202020204" pitchFamily="34" charset="0"/>
              </a:defRPr>
            </a:lvl2pPr>
            <a:lvl3pPr marL="1143000" indent="-228600" defTabSz="908050">
              <a:defRPr sz="3400" b="1">
                <a:solidFill>
                  <a:srgbClr val="003399"/>
                </a:solidFill>
                <a:latin typeface="Arial" panose="020B0604020202020204" pitchFamily="34" charset="0"/>
              </a:defRPr>
            </a:lvl3pPr>
            <a:lvl4pPr marL="1600200" indent="-228600" defTabSz="908050">
              <a:defRPr sz="3400" b="1">
                <a:solidFill>
                  <a:srgbClr val="003399"/>
                </a:solidFill>
                <a:latin typeface="Arial" panose="020B0604020202020204" pitchFamily="34" charset="0"/>
              </a:defRPr>
            </a:lvl4pPr>
            <a:lvl5pPr marL="2057400" indent="-228600" defTabSz="908050">
              <a:defRPr sz="34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34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34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34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3400" b="1">
                <a:solidFill>
                  <a:srgbClr val="003399"/>
                </a:solidFill>
                <a:latin typeface="Arial" panose="020B0604020202020204" pitchFamily="34" charset="0"/>
              </a:defRPr>
            </a:lvl9pPr>
          </a:lstStyle>
          <a:p>
            <a:pPr algn="ctr"/>
            <a:r>
              <a:rPr lang="en-US" altLang="en-US" sz="2133" dirty="0">
                <a:solidFill>
                  <a:schemeClr val="tx1"/>
                </a:solidFill>
                <a:latin typeface="Meiryo UI" panose="020B0604030504040204" pitchFamily="50" charset="-128"/>
                <a:ea typeface="Meiryo UI" panose="020B0604030504040204" pitchFamily="50" charset="-128"/>
                <a:cs typeface="Open Sans"/>
              </a:rPr>
              <a:t>Figure 4. Example figure with caption</a:t>
            </a:r>
            <a:endParaRPr lang="en-US" altLang="en-US" sz="2133" dirty="0">
              <a:solidFill>
                <a:schemeClr val="tx1"/>
              </a:solidFill>
              <a:latin typeface="Meiryo UI" panose="020B0604030504040204" pitchFamily="50" charset="-128"/>
              <a:ea typeface="Meiryo UI" panose="020B0604030504040204" pitchFamily="50" charset="-128"/>
              <a:cs typeface="Open Sans" panose="020B0606030504020204" pitchFamily="34" charset="0"/>
            </a:endParaRPr>
          </a:p>
        </p:txBody>
      </p:sp>
      <p:sp>
        <p:nvSpPr>
          <p:cNvPr id="51" name="Rectangle 5">
            <a:extLst>
              <a:ext uri="{FF2B5EF4-FFF2-40B4-BE49-F238E27FC236}">
                <a16:creationId xmlns:a16="http://schemas.microsoft.com/office/drawing/2014/main" id="{E4176C61-DB10-29FC-4B36-F0A5B893CBB9}"/>
              </a:ext>
            </a:extLst>
          </p:cNvPr>
          <p:cNvSpPr/>
          <p:nvPr/>
        </p:nvSpPr>
        <p:spPr bwMode="auto">
          <a:xfrm>
            <a:off x="8483550" y="7813542"/>
            <a:ext cx="6557057" cy="4124877"/>
          </a:xfrm>
          <a:prstGeom prst="rect">
            <a:avLst/>
          </a:prstGeom>
          <a:solidFill>
            <a:srgbClr val="FFFFFF"/>
          </a:solidFill>
          <a:ln w="28575" cap="flat" cmpd="sng" algn="ctr">
            <a:solidFill>
              <a:srgbClr val="000000"/>
            </a:solidFill>
            <a:prstDash val="solid"/>
            <a:round/>
            <a:headEnd type="none" w="med" len="med"/>
            <a:tailEnd type="none" w="med" len="med"/>
          </a:ln>
          <a:effectLst/>
        </p:spPr>
        <p:txBody>
          <a:bodyPr vert="horz" wrap="square" lIns="81283" tIns="40641" rIns="81283" bIns="40641" numCol="1" rtlCol="0" anchor="ctr" anchorCtr="0" compatLnSpc="1">
            <a:prstTxWarp prst="textNoShape">
              <a:avLst/>
            </a:prstTxWarp>
          </a:bodyPr>
          <a:lstStyle/>
          <a:p>
            <a:pPr marL="592579" lvl="7" defTabSz="807435">
              <a:defRPr/>
            </a:pPr>
            <a:r>
              <a:rPr kumimoji="0" lang="fr-BE" sz="4267" b="1" kern="0" dirty="0">
                <a:solidFill>
                  <a:srgbClr val="000000"/>
                </a:solidFill>
                <a:latin typeface="Arial" panose="020B0604020202020204" pitchFamily="34" charset="0"/>
                <a:ea typeface="+mn-ea"/>
              </a:rPr>
              <a:t>Fig. 2</a:t>
            </a:r>
            <a:endParaRPr kumimoji="0" lang="en-GB" sz="4267" b="1" kern="0" dirty="0">
              <a:solidFill>
                <a:srgbClr val="000000"/>
              </a:solidFill>
              <a:latin typeface="Arial" panose="020B0604020202020204" pitchFamily="34" charset="0"/>
              <a:ea typeface="+mn-ea"/>
            </a:endParaRPr>
          </a:p>
        </p:txBody>
      </p:sp>
      <p:sp>
        <p:nvSpPr>
          <p:cNvPr id="53" name="Rectangle 5">
            <a:extLst>
              <a:ext uri="{FF2B5EF4-FFF2-40B4-BE49-F238E27FC236}">
                <a16:creationId xmlns:a16="http://schemas.microsoft.com/office/drawing/2014/main" id="{663798EA-F61D-C88D-EB1F-B9A34698D620}"/>
              </a:ext>
            </a:extLst>
          </p:cNvPr>
          <p:cNvSpPr/>
          <p:nvPr/>
        </p:nvSpPr>
        <p:spPr bwMode="auto">
          <a:xfrm>
            <a:off x="945696" y="14913890"/>
            <a:ext cx="6557057" cy="4124877"/>
          </a:xfrm>
          <a:prstGeom prst="rect">
            <a:avLst/>
          </a:prstGeom>
          <a:solidFill>
            <a:srgbClr val="FFFFFF"/>
          </a:solidFill>
          <a:ln w="28575" cap="flat" cmpd="sng" algn="ctr">
            <a:solidFill>
              <a:srgbClr val="000000"/>
            </a:solidFill>
            <a:prstDash val="solid"/>
            <a:round/>
            <a:headEnd type="none" w="med" len="med"/>
            <a:tailEnd type="none" w="med" len="med"/>
          </a:ln>
          <a:effectLst/>
        </p:spPr>
        <p:txBody>
          <a:bodyPr vert="horz" wrap="square" lIns="81283" tIns="40641" rIns="81283" bIns="40641" numCol="1" rtlCol="0" anchor="ctr" anchorCtr="0" compatLnSpc="1">
            <a:prstTxWarp prst="textNoShape">
              <a:avLst/>
            </a:prstTxWarp>
          </a:bodyPr>
          <a:lstStyle/>
          <a:p>
            <a:pPr marL="592579" lvl="7" defTabSz="807435">
              <a:defRPr/>
            </a:pPr>
            <a:r>
              <a:rPr kumimoji="0" lang="fr-BE" sz="4267" b="1" kern="0" dirty="0">
                <a:solidFill>
                  <a:srgbClr val="000000"/>
                </a:solidFill>
                <a:latin typeface="Arial" panose="020B0604020202020204" pitchFamily="34" charset="0"/>
                <a:ea typeface="+mn-ea"/>
              </a:rPr>
              <a:t>Fig. </a:t>
            </a:r>
            <a:r>
              <a:rPr kumimoji="0" lang="ja-JP" altLang="en-US" sz="4267" b="1" kern="0" dirty="0">
                <a:solidFill>
                  <a:srgbClr val="000000"/>
                </a:solidFill>
                <a:latin typeface="Arial" panose="020B0604020202020204" pitchFamily="34" charset="0"/>
                <a:ea typeface="+mn-ea"/>
              </a:rPr>
              <a:t>３</a:t>
            </a:r>
            <a:endParaRPr kumimoji="0" lang="en-GB" sz="4267" b="1" kern="0" dirty="0">
              <a:solidFill>
                <a:srgbClr val="000000"/>
              </a:solidFill>
              <a:latin typeface="Arial" panose="020B0604020202020204" pitchFamily="34" charset="0"/>
              <a:ea typeface="+mn-ea"/>
            </a:endParaRPr>
          </a:p>
        </p:txBody>
      </p:sp>
      <p:sp>
        <p:nvSpPr>
          <p:cNvPr id="55" name="Rectangle 5">
            <a:extLst>
              <a:ext uri="{FF2B5EF4-FFF2-40B4-BE49-F238E27FC236}">
                <a16:creationId xmlns:a16="http://schemas.microsoft.com/office/drawing/2014/main" id="{2FE252A3-92E5-3962-CD08-18598BD23459}"/>
              </a:ext>
            </a:extLst>
          </p:cNvPr>
          <p:cNvSpPr/>
          <p:nvPr/>
        </p:nvSpPr>
        <p:spPr bwMode="auto">
          <a:xfrm>
            <a:off x="8466224" y="14872167"/>
            <a:ext cx="6557057" cy="4124877"/>
          </a:xfrm>
          <a:prstGeom prst="rect">
            <a:avLst/>
          </a:prstGeom>
          <a:solidFill>
            <a:srgbClr val="FFFFFF"/>
          </a:solidFill>
          <a:ln w="28575" cap="flat" cmpd="sng" algn="ctr">
            <a:solidFill>
              <a:srgbClr val="000000"/>
            </a:solidFill>
            <a:prstDash val="solid"/>
            <a:round/>
            <a:headEnd type="none" w="med" len="med"/>
            <a:tailEnd type="none" w="med" len="med"/>
          </a:ln>
          <a:effectLst/>
        </p:spPr>
        <p:txBody>
          <a:bodyPr vert="horz" wrap="square" lIns="81283" tIns="40641" rIns="81283" bIns="40641" numCol="1" rtlCol="0" anchor="ctr" anchorCtr="0" compatLnSpc="1">
            <a:prstTxWarp prst="textNoShape">
              <a:avLst/>
            </a:prstTxWarp>
          </a:bodyPr>
          <a:lstStyle/>
          <a:p>
            <a:pPr marL="592579" lvl="7" defTabSz="807435">
              <a:defRPr/>
            </a:pPr>
            <a:r>
              <a:rPr kumimoji="0" lang="fr-BE" sz="4267" b="1" kern="0" dirty="0">
                <a:solidFill>
                  <a:srgbClr val="000000"/>
                </a:solidFill>
                <a:latin typeface="Arial" panose="020B0604020202020204" pitchFamily="34" charset="0"/>
                <a:ea typeface="+mn-ea"/>
              </a:rPr>
              <a:t>Fig. </a:t>
            </a:r>
            <a:r>
              <a:rPr kumimoji="0" lang="ja-JP" altLang="en-US" sz="4267" b="1" kern="0" dirty="0">
                <a:solidFill>
                  <a:srgbClr val="000000"/>
                </a:solidFill>
                <a:latin typeface="Arial" panose="020B0604020202020204" pitchFamily="34" charset="0"/>
                <a:ea typeface="+mn-ea"/>
              </a:rPr>
              <a:t>４</a:t>
            </a:r>
            <a:endParaRPr kumimoji="0" lang="en-GB" sz="4267" b="1" kern="0" dirty="0">
              <a:solidFill>
                <a:srgbClr val="000000"/>
              </a:solidFill>
              <a:latin typeface="Arial" panose="020B0604020202020204" pitchFamily="34" charset="0"/>
              <a:ea typeface="+mn-ea"/>
            </a:endParaRPr>
          </a:p>
        </p:txBody>
      </p:sp>
      <p:sp>
        <p:nvSpPr>
          <p:cNvPr id="56" name="Rectangle 1">
            <a:extLst>
              <a:ext uri="{FF2B5EF4-FFF2-40B4-BE49-F238E27FC236}">
                <a16:creationId xmlns:a16="http://schemas.microsoft.com/office/drawing/2014/main" id="{2A387282-A630-F2FF-DD26-CB7A49E2BD4D}"/>
              </a:ext>
            </a:extLst>
          </p:cNvPr>
          <p:cNvSpPr>
            <a:spLocks noChangeArrowheads="1"/>
          </p:cNvSpPr>
          <p:nvPr/>
        </p:nvSpPr>
        <p:spPr bwMode="auto">
          <a:xfrm>
            <a:off x="1063262" y="24218822"/>
            <a:ext cx="12478422" cy="1559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83" tIns="40641" rIns="81283" bIns="40641" numCol="1" anchor="ctr" anchorCtr="0" compatLnSpc="1">
            <a:prstTxWarp prst="textNoShape">
              <a:avLst/>
            </a:prstTxWarp>
            <a:spAutoFit/>
          </a:bodyPr>
          <a:lstStyle/>
          <a:p>
            <a:pPr defTabSz="812810" eaLnBrk="0" hangingPunct="0"/>
            <a:endParaRPr kumimoji="0" lang="ja-JP" altLang="ja-JP" sz="2400" dirty="0">
              <a:latin typeface="游ゴシック" panose="020B0400000000000000" pitchFamily="50" charset="-128"/>
              <a:ea typeface="游ゴシック" panose="020B0400000000000000" pitchFamily="50" charset="-128"/>
            </a:endParaRPr>
          </a:p>
          <a:p>
            <a:pPr defTabSz="812810" eaLnBrk="0" hangingPunct="0">
              <a:buFontTx/>
              <a:buChar char="•"/>
            </a:pPr>
            <a:r>
              <a:rPr kumimoji="0" lang="ja-JP" altLang="ja-JP" sz="2400" dirty="0">
                <a:latin typeface="游ゴシック" panose="020B0400000000000000" pitchFamily="50" charset="-128"/>
                <a:ea typeface="游ゴシック" panose="020B0400000000000000" pitchFamily="50" charset="-128"/>
              </a:rPr>
              <a:t>Klüter, S. et al. (2020). "Patient experience with MR-linac: A qualitative study."</a:t>
            </a:r>
          </a:p>
          <a:p>
            <a:pPr defTabSz="812810" eaLnBrk="0" hangingPunct="0">
              <a:buFontTx/>
              <a:buChar char="•"/>
            </a:pPr>
            <a:r>
              <a:rPr kumimoji="0" lang="ja-JP" altLang="ja-JP" sz="2400" dirty="0">
                <a:latin typeface="游ゴシック" panose="020B0400000000000000" pitchFamily="50" charset="-128"/>
                <a:ea typeface="游ゴシック" panose="020B0400000000000000" pitchFamily="50" charset="-128"/>
              </a:rPr>
              <a:t>Sayan, M. et al. (2021). "On-table patient experience during MR-guided radiotherapy.“</a:t>
            </a:r>
            <a:endParaRPr kumimoji="0" lang="en-US" altLang="ja-JP" sz="2400" dirty="0">
              <a:latin typeface="游ゴシック" panose="020B0400000000000000" pitchFamily="50" charset="-128"/>
              <a:ea typeface="游ゴシック" panose="020B0400000000000000" pitchFamily="50" charset="-128"/>
            </a:endParaRPr>
          </a:p>
          <a:p>
            <a:pPr defTabSz="812810" eaLnBrk="0" hangingPunct="0">
              <a:buFontTx/>
              <a:buChar char="•"/>
            </a:pPr>
            <a:r>
              <a:rPr kumimoji="0" lang="ja-JP" altLang="ja-JP" sz="2400" dirty="0">
                <a:latin typeface="游ゴシック" panose="020B0400000000000000" pitchFamily="50" charset="-128"/>
                <a:ea typeface="游ゴシック" panose="020B0400000000000000" pitchFamily="50" charset="-128"/>
              </a:rPr>
              <a:t>その他、関連する臨床研究および技術文献。 </a:t>
            </a:r>
          </a:p>
        </p:txBody>
      </p:sp>
      <p:sp>
        <p:nvSpPr>
          <p:cNvPr id="3" name="正方形/長方形 2">
            <a:extLst>
              <a:ext uri="{FF2B5EF4-FFF2-40B4-BE49-F238E27FC236}">
                <a16:creationId xmlns:a16="http://schemas.microsoft.com/office/drawing/2014/main" id="{403F3BEE-B5C5-21F2-A22B-AAA0CA0A9872}"/>
              </a:ext>
            </a:extLst>
          </p:cNvPr>
          <p:cNvSpPr/>
          <p:nvPr/>
        </p:nvSpPr>
        <p:spPr>
          <a:xfrm>
            <a:off x="971839" y="25685678"/>
            <a:ext cx="4005663" cy="584775"/>
          </a:xfrm>
          <a:prstGeom prst="rect">
            <a:avLst/>
          </a:prstGeom>
        </p:spPr>
        <p:txBody>
          <a:bodyPr wrap="square">
            <a:spAutoFit/>
          </a:bodyPr>
          <a:lstStyle/>
          <a:p>
            <a:r>
              <a:rPr lang="en-US" altLang="ja-JP" sz="3200" b="1" u="sng" dirty="0">
                <a:solidFill>
                  <a:srgbClr val="073887"/>
                </a:solidFill>
                <a:latin typeface="+mn-ea"/>
                <a:ea typeface="+mn-ea"/>
              </a:rPr>
              <a:t>COI</a:t>
            </a:r>
            <a:r>
              <a:rPr lang="ja-JP" altLang="en-US" sz="3200" b="1" u="sng" dirty="0">
                <a:solidFill>
                  <a:srgbClr val="073887"/>
                </a:solidFill>
                <a:latin typeface="+mn-ea"/>
                <a:ea typeface="+mn-ea"/>
              </a:rPr>
              <a:t>開示</a:t>
            </a:r>
            <a:endParaRPr lang="ja-JP" altLang="en-US" sz="3200" u="sng" dirty="0">
              <a:solidFill>
                <a:srgbClr val="073887"/>
              </a:solidFill>
              <a:latin typeface="+mn-ea"/>
              <a:ea typeface="+mn-ea"/>
            </a:endParaRPr>
          </a:p>
        </p:txBody>
      </p:sp>
      <p:sp>
        <p:nvSpPr>
          <p:cNvPr id="12" name="テキスト ボックス 11">
            <a:extLst>
              <a:ext uri="{FF2B5EF4-FFF2-40B4-BE49-F238E27FC236}">
                <a16:creationId xmlns:a16="http://schemas.microsoft.com/office/drawing/2014/main" id="{285EEBC6-6763-A2AD-B06A-E1E560FFC156}"/>
              </a:ext>
            </a:extLst>
          </p:cNvPr>
          <p:cNvSpPr txBox="1"/>
          <p:nvPr/>
        </p:nvSpPr>
        <p:spPr>
          <a:xfrm>
            <a:off x="2612198" y="26265600"/>
            <a:ext cx="13258800" cy="461665"/>
          </a:xfrm>
          <a:prstGeom prst="rect">
            <a:avLst/>
          </a:prstGeom>
          <a:noFill/>
        </p:spPr>
        <p:txBody>
          <a:bodyPr wrap="square">
            <a:spAutoFit/>
          </a:bodyPr>
          <a:lstStyle/>
          <a:p>
            <a:r>
              <a:rPr lang="ja-JP" altLang="en-US" sz="2400" dirty="0"/>
              <a:t>演題発表内容に関連し、発表者（ら）に開示すべき</a:t>
            </a:r>
            <a:r>
              <a:rPr lang="en-US" altLang="ja-JP" sz="2400" dirty="0"/>
              <a:t>COI</a:t>
            </a:r>
            <a:r>
              <a:rPr lang="ja-JP" altLang="en-US" sz="2400" dirty="0"/>
              <a:t>関係にある企業などはありません。</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4524</TotalTime>
  <Words>606</Words>
  <Application>Microsoft Office PowerPoint</Application>
  <PresentationFormat>ユーザー設定</PresentationFormat>
  <Paragraphs>39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DIN Pro Cond Medium</vt:lpstr>
      <vt:lpstr>Meiryo UI</vt:lpstr>
      <vt:lpstr>ＭＳ Ｐゴシック</vt:lpstr>
      <vt:lpstr>メイリオ</vt:lpstr>
      <vt:lpstr>游ゴシック</vt:lpstr>
      <vt:lpstr>Arial</vt:lpstr>
      <vt:lpstr>Calibri</vt:lpstr>
      <vt:lpstr>Open Sans</vt:lpstr>
      <vt:lpstr>Times New Roman</vt:lpstr>
      <vt:lpstr>Wingdings</vt:lpstr>
      <vt:lpstr>Office テーマ</vt:lpstr>
      <vt:lpstr>PowerPoint プレゼンテーション</vt:lpstr>
    </vt:vector>
  </TitlesOfParts>
  <Company>京都大学大学院　医学研究科　放射線腫瘍学・画像応用治療学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楢林　正流</dc:creator>
  <cp:lastModifiedBy>宜学 椋本</cp:lastModifiedBy>
  <cp:revision>149</cp:revision>
  <cp:lastPrinted>2023-10-17T01:17:16Z</cp:lastPrinted>
  <dcterms:created xsi:type="dcterms:W3CDTF">2009-10-18T02:42:17Z</dcterms:created>
  <dcterms:modified xsi:type="dcterms:W3CDTF">2024-06-13T05:47:08Z</dcterms:modified>
</cp:coreProperties>
</file>