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56" r:id="rId3"/>
    <p:sldId id="264" r:id="rId4"/>
    <p:sldId id="26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9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2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井口　治男" userId="c6adf100-af12-42f8-9485-e1ef6aed2357" providerId="ADAL" clId="{809EFA53-C99D-4B46-8079-992516C5B334}"/>
    <pc:docChg chg="modSld modMainMaster">
      <pc:chgData name="井口　治男" userId="c6adf100-af12-42f8-9485-e1ef6aed2357" providerId="ADAL" clId="{809EFA53-C99D-4B46-8079-992516C5B334}" dt="2024-06-12T08:34:29.291" v="65" actId="1076"/>
      <pc:docMkLst>
        <pc:docMk/>
      </pc:docMkLst>
      <pc:sldChg chg="addSp modSp mod">
        <pc:chgData name="井口　治男" userId="c6adf100-af12-42f8-9485-e1ef6aed2357" providerId="ADAL" clId="{809EFA53-C99D-4B46-8079-992516C5B334}" dt="2024-06-12T08:33:42.123" v="51" actId="1076"/>
        <pc:sldMkLst>
          <pc:docMk/>
          <pc:sldMk cId="1203475618" sldId="256"/>
        </pc:sldMkLst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k cId="1203475618" sldId="256"/>
            <ac:spMk id="4" creationId="{90BBB8C8-12BA-4D7E-B1E1-F4A46C0D28E0}"/>
          </ac:spMkLst>
        </pc:spChg>
        <pc:spChg chg="mod">
          <ac:chgData name="井口　治男" userId="c6adf100-af12-42f8-9485-e1ef6aed2357" providerId="ADAL" clId="{809EFA53-C99D-4B46-8079-992516C5B334}" dt="2024-06-12T08:32:58.315" v="37" actId="1076"/>
          <ac:spMkLst>
            <pc:docMk/>
            <pc:sldMk cId="1203475618" sldId="256"/>
            <ac:spMk id="5" creationId="{E613F89E-9C12-45F5-8BF6-3EA4B82ADBE0}"/>
          </ac:spMkLst>
        </pc:spChg>
        <pc:spChg chg="mod">
          <ac:chgData name="井口　治男" userId="c6adf100-af12-42f8-9485-e1ef6aed2357" providerId="ADAL" clId="{809EFA53-C99D-4B46-8079-992516C5B334}" dt="2024-06-12T08:32:50.539" v="35" actId="14100"/>
          <ac:spMkLst>
            <pc:docMk/>
            <pc:sldMk cId="1203475618" sldId="256"/>
            <ac:spMk id="6" creationId="{1A1F6667-31DA-4A8F-888D-3CF483D0A2FE}"/>
          </ac:spMkLst>
        </pc:spChg>
        <pc:spChg chg="mod">
          <ac:chgData name="井口　治男" userId="c6adf100-af12-42f8-9485-e1ef6aed2357" providerId="ADAL" clId="{809EFA53-C99D-4B46-8079-992516C5B334}" dt="2024-06-12T08:33:32.971" v="47" actId="1076"/>
          <ac:spMkLst>
            <pc:docMk/>
            <pc:sldMk cId="1203475618" sldId="256"/>
            <ac:spMk id="7" creationId="{60DA360E-0E86-4A8F-8FFB-678B1E3E4409}"/>
          </ac:spMkLst>
        </pc:spChg>
        <pc:spChg chg="mod">
          <ac:chgData name="井口　治男" userId="c6adf100-af12-42f8-9485-e1ef6aed2357" providerId="ADAL" clId="{809EFA53-C99D-4B46-8079-992516C5B334}" dt="2024-06-12T08:33:42.123" v="51" actId="1076"/>
          <ac:spMkLst>
            <pc:docMk/>
            <pc:sldMk cId="1203475618" sldId="256"/>
            <ac:spMk id="8" creationId="{1361C044-EA80-4A14-A414-41634DD74BC2}"/>
          </ac:spMkLst>
        </pc:spChg>
        <pc:picChg chg="add mod">
          <ac:chgData name="井口　治男" userId="c6adf100-af12-42f8-9485-e1ef6aed2357" providerId="ADAL" clId="{809EFA53-C99D-4B46-8079-992516C5B334}" dt="2024-06-12T08:33:01.819" v="38" actId="1076"/>
          <ac:picMkLst>
            <pc:docMk/>
            <pc:sldMk cId="1203475618" sldId="256"/>
            <ac:picMk id="2" creationId="{EE9533C8-D0BA-DDA3-F707-2C7AA9B0DA9D}"/>
          </ac:picMkLst>
        </pc:picChg>
        <pc:picChg chg="add mod">
          <ac:chgData name="井口　治男" userId="c6adf100-af12-42f8-9485-e1ef6aed2357" providerId="ADAL" clId="{809EFA53-C99D-4B46-8079-992516C5B334}" dt="2024-06-12T08:33:39.139" v="50" actId="1076"/>
          <ac:picMkLst>
            <pc:docMk/>
            <pc:sldMk cId="1203475618" sldId="256"/>
            <ac:picMk id="3" creationId="{B742E382-3D5D-12C9-BB7B-7B69FDCDAB26}"/>
          </ac:picMkLst>
        </pc:picChg>
      </pc:sldChg>
      <pc:sldChg chg="modSp">
        <pc:chgData name="井口　治男" userId="c6adf100-af12-42f8-9485-e1ef6aed2357" providerId="ADAL" clId="{809EFA53-C99D-4B46-8079-992516C5B334}" dt="2024-06-12T08:32:39.194" v="33"/>
        <pc:sldMkLst>
          <pc:docMk/>
          <pc:sldMk cId="934186313" sldId="263"/>
        </pc:sldMkLst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k cId="934186313" sldId="263"/>
            <ac:spMk id="2" creationId="{00000000-0000-0000-0000-000000000000}"/>
          </ac:spMkLst>
        </pc:spChg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k cId="934186313" sldId="263"/>
            <ac:spMk id="3119" creationId="{00000000-0000-0000-0000-000000000000}"/>
          </ac:spMkLst>
        </pc:spChg>
        <pc:graphicFrameChg chg="mod">
          <ac:chgData name="井口　治男" userId="c6adf100-af12-42f8-9485-e1ef6aed2357" providerId="ADAL" clId="{809EFA53-C99D-4B46-8079-992516C5B334}" dt="2024-06-12T08:32:39.194" v="33"/>
          <ac:graphicFrameMkLst>
            <pc:docMk/>
            <pc:sldMk cId="934186313" sldId="263"/>
            <ac:graphicFrameMk id="3197" creationId="{00000000-0000-0000-0000-000000000000}"/>
          </ac:graphicFrameMkLst>
        </pc:graphicFrameChg>
      </pc:sldChg>
      <pc:sldChg chg="addSp modSp mod">
        <pc:chgData name="井口　治男" userId="c6adf100-af12-42f8-9485-e1ef6aed2357" providerId="ADAL" clId="{809EFA53-C99D-4B46-8079-992516C5B334}" dt="2024-06-12T08:34:01.426" v="56" actId="1076"/>
        <pc:sldMkLst>
          <pc:docMk/>
          <pc:sldMk cId="175627828" sldId="264"/>
        </pc:sldMkLst>
        <pc:spChg chg="mod">
          <ac:chgData name="井口　治男" userId="c6adf100-af12-42f8-9485-e1ef6aed2357" providerId="ADAL" clId="{809EFA53-C99D-4B46-8079-992516C5B334}" dt="2024-06-12T08:33:19.586" v="43" actId="14100"/>
          <ac:spMkLst>
            <pc:docMk/>
            <pc:sldMk cId="175627828" sldId="264"/>
            <ac:spMk id="9" creationId="{56D466AA-7D67-4678-9A60-5484C437676B}"/>
          </ac:spMkLst>
        </pc:spChg>
        <pc:spChg chg="mod">
          <ac:chgData name="井口　治男" userId="c6adf100-af12-42f8-9485-e1ef6aed2357" providerId="ADAL" clId="{809EFA53-C99D-4B46-8079-992516C5B334}" dt="2024-06-12T08:33:54.211" v="54" actId="1076"/>
          <ac:spMkLst>
            <pc:docMk/>
            <pc:sldMk cId="175627828" sldId="264"/>
            <ac:spMk id="10" creationId="{349377BA-18AC-4F0A-8C47-D194920D17EE}"/>
          </ac:spMkLst>
        </pc:spChg>
        <pc:spChg chg="mod">
          <ac:chgData name="井口　治男" userId="c6adf100-af12-42f8-9485-e1ef6aed2357" providerId="ADAL" clId="{809EFA53-C99D-4B46-8079-992516C5B334}" dt="2024-06-12T08:33:57.659" v="55" actId="1076"/>
          <ac:spMkLst>
            <pc:docMk/>
            <pc:sldMk cId="175627828" sldId="264"/>
            <ac:spMk id="11" creationId="{7C535110-8924-4210-9711-D916E01F50A1}"/>
          </ac:spMkLst>
        </pc:spChg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k cId="175627828" sldId="264"/>
            <ac:spMk id="12" creationId="{4DEE76FB-0FCB-47F1-9351-32B54F8B6EFC}"/>
          </ac:spMkLst>
        </pc:spChg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k cId="175627828" sldId="264"/>
            <ac:spMk id="13" creationId="{87A40B8F-12D9-4C84-8CFF-7C583AD73326}"/>
          </ac:spMkLst>
        </pc:spChg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k cId="175627828" sldId="264"/>
            <ac:spMk id="14" creationId="{2DD4327B-33D3-44FA-A21B-844F3B6E51D7}"/>
          </ac:spMkLst>
        </pc:spChg>
        <pc:picChg chg="add mod">
          <ac:chgData name="井口　治男" userId="c6adf100-af12-42f8-9485-e1ef6aed2357" providerId="ADAL" clId="{809EFA53-C99D-4B46-8079-992516C5B334}" dt="2024-06-12T08:34:01.426" v="56" actId="1076"/>
          <ac:picMkLst>
            <pc:docMk/>
            <pc:sldMk cId="175627828" sldId="264"/>
            <ac:picMk id="2" creationId="{A3786C55-612F-E959-1988-582EB0743DE1}"/>
          </ac:picMkLst>
        </pc:picChg>
        <pc:picChg chg="add mod">
          <ac:chgData name="井口　治男" userId="c6adf100-af12-42f8-9485-e1ef6aed2357" providerId="ADAL" clId="{809EFA53-C99D-4B46-8079-992516C5B334}" dt="2024-06-12T08:33:51.547" v="53" actId="1076"/>
          <ac:picMkLst>
            <pc:docMk/>
            <pc:sldMk cId="175627828" sldId="264"/>
            <ac:picMk id="3" creationId="{CA225CC1-52C9-0D02-2208-1463937C2B62}"/>
          </ac:picMkLst>
        </pc:picChg>
      </pc:sldChg>
      <pc:sldChg chg="addSp modSp mod">
        <pc:chgData name="井口　治男" userId="c6adf100-af12-42f8-9485-e1ef6aed2357" providerId="ADAL" clId="{809EFA53-C99D-4B46-8079-992516C5B334}" dt="2024-06-12T08:34:29.291" v="65" actId="1076"/>
        <pc:sldMkLst>
          <pc:docMk/>
          <pc:sldMk cId="3533915873" sldId="265"/>
        </pc:sldMkLst>
        <pc:spChg chg="mod">
          <ac:chgData name="井口　治男" userId="c6adf100-af12-42f8-9485-e1ef6aed2357" providerId="ADAL" clId="{809EFA53-C99D-4B46-8079-992516C5B334}" dt="2024-06-12T08:34:12.835" v="58" actId="14100"/>
          <ac:spMkLst>
            <pc:docMk/>
            <pc:sldMk cId="3533915873" sldId="265"/>
            <ac:spMk id="8" creationId="{ACFA86AF-C14E-4D63-B920-CC8F23975FE0}"/>
          </ac:spMkLst>
        </pc:spChg>
        <pc:spChg chg="mod">
          <ac:chgData name="井口　治男" userId="c6adf100-af12-42f8-9485-e1ef6aed2357" providerId="ADAL" clId="{809EFA53-C99D-4B46-8079-992516C5B334}" dt="2024-06-12T08:34:16.818" v="60" actId="1076"/>
          <ac:spMkLst>
            <pc:docMk/>
            <pc:sldMk cId="3533915873" sldId="265"/>
            <ac:spMk id="15" creationId="{E9C7EEF0-BAF5-424E-A060-9BCA7C5528C2}"/>
          </ac:spMkLst>
        </pc:spChg>
        <pc:spChg chg="mod">
          <ac:chgData name="井口　治男" userId="c6adf100-af12-42f8-9485-e1ef6aed2357" providerId="ADAL" clId="{809EFA53-C99D-4B46-8079-992516C5B334}" dt="2024-06-12T08:34:18.986" v="61" actId="1076"/>
          <ac:spMkLst>
            <pc:docMk/>
            <pc:sldMk cId="3533915873" sldId="265"/>
            <ac:spMk id="16" creationId="{5CE4524C-2B74-4E99-9F87-F0A042972F52}"/>
          </ac:spMkLst>
        </pc:spChg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k cId="3533915873" sldId="265"/>
            <ac:spMk id="18" creationId="{0356709D-28F2-40DB-B9F8-EB3ADF149429}"/>
          </ac:spMkLst>
        </pc:spChg>
        <pc:graphicFrameChg chg="mod modGraphic">
          <ac:chgData name="井口　治男" userId="c6adf100-af12-42f8-9485-e1ef6aed2357" providerId="ADAL" clId="{809EFA53-C99D-4B46-8079-992516C5B334}" dt="2024-06-12T08:32:39.194" v="33"/>
          <ac:graphicFrameMkLst>
            <pc:docMk/>
            <pc:sldMk cId="3533915873" sldId="265"/>
            <ac:graphicFrameMk id="17" creationId="{8A0B7396-2EE8-4DF4-917B-FA2DE963B635}"/>
          </ac:graphicFrameMkLst>
        </pc:graphicFrameChg>
        <pc:picChg chg="add mod">
          <ac:chgData name="井口　治男" userId="c6adf100-af12-42f8-9485-e1ef6aed2357" providerId="ADAL" clId="{809EFA53-C99D-4B46-8079-992516C5B334}" dt="2024-06-12T08:34:29.291" v="65" actId="1076"/>
          <ac:picMkLst>
            <pc:docMk/>
            <pc:sldMk cId="3533915873" sldId="265"/>
            <ac:picMk id="2" creationId="{FD3FC81F-3A9F-62B8-338E-F31328F92033}"/>
          </ac:picMkLst>
        </pc:picChg>
        <pc:picChg chg="add mod">
          <ac:chgData name="井口　治男" userId="c6adf100-af12-42f8-9485-e1ef6aed2357" providerId="ADAL" clId="{809EFA53-C99D-4B46-8079-992516C5B334}" dt="2024-06-12T08:34:25.419" v="64" actId="14100"/>
          <ac:picMkLst>
            <pc:docMk/>
            <pc:sldMk cId="3533915873" sldId="265"/>
            <ac:picMk id="3" creationId="{9CCD147D-C051-0E64-5620-D80075344129}"/>
          </ac:picMkLst>
        </pc:picChg>
      </pc:sldChg>
      <pc:sldMasterChg chg="modSp modSldLayout">
        <pc:chgData name="井口　治男" userId="c6adf100-af12-42f8-9485-e1ef6aed2357" providerId="ADAL" clId="{809EFA53-C99D-4B46-8079-992516C5B334}" dt="2024-06-12T08:32:39.194" v="33"/>
        <pc:sldMasterMkLst>
          <pc:docMk/>
          <pc:sldMasterMk cId="644712286" sldId="2147483660"/>
        </pc:sldMasterMkLst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asterMk cId="644712286" sldId="2147483660"/>
            <ac:spMk id="2" creationId="{00000000-0000-0000-0000-000000000000}"/>
          </ac:spMkLst>
        </pc:spChg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asterMk cId="644712286" sldId="2147483660"/>
            <ac:spMk id="3" creationId="{00000000-0000-0000-0000-000000000000}"/>
          </ac:spMkLst>
        </pc:spChg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asterMk cId="644712286" sldId="2147483660"/>
            <ac:spMk id="4" creationId="{00000000-0000-0000-0000-000000000000}"/>
          </ac:spMkLst>
        </pc:spChg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asterMk cId="644712286" sldId="2147483660"/>
            <ac:spMk id="5" creationId="{00000000-0000-0000-0000-000000000000}"/>
          </ac:spMkLst>
        </pc:spChg>
        <pc:spChg chg="mod">
          <ac:chgData name="井口　治男" userId="c6adf100-af12-42f8-9485-e1ef6aed2357" providerId="ADAL" clId="{809EFA53-C99D-4B46-8079-992516C5B334}" dt="2024-06-12T08:32:39.194" v="33"/>
          <ac:spMkLst>
            <pc:docMk/>
            <pc:sldMasterMk cId="644712286" sldId="2147483660"/>
            <ac:spMk id="6" creationId="{00000000-0000-0000-0000-000000000000}"/>
          </ac:spMkLst>
        </pc:spChg>
        <pc:sldLayoutChg chg="modSp">
          <pc:chgData name="井口　治男" userId="c6adf100-af12-42f8-9485-e1ef6aed2357" providerId="ADAL" clId="{809EFA53-C99D-4B46-8079-992516C5B334}" dt="2024-06-12T08:32:39.194" v="33"/>
          <pc:sldLayoutMkLst>
            <pc:docMk/>
            <pc:sldMasterMk cId="644712286" sldId="2147483660"/>
            <pc:sldLayoutMk cId="4172988316" sldId="2147483661"/>
          </pc:sldLayoutMkLst>
          <pc:picChg chg="mod">
            <ac:chgData name="井口　治男" userId="c6adf100-af12-42f8-9485-e1ef6aed2357" providerId="ADAL" clId="{809EFA53-C99D-4B46-8079-992516C5B334}" dt="2024-06-12T08:32:39.194" v="33"/>
            <ac:picMkLst>
              <pc:docMk/>
              <pc:sldMasterMk cId="644712286" sldId="2147483660"/>
              <pc:sldLayoutMk cId="4172988316" sldId="2147483661"/>
              <ac:picMk id="7" creationId="{80E99F28-962F-4C2C-8B61-90A16B323797}"/>
            </ac:picMkLst>
          </pc:picChg>
        </pc:sldLayoutChg>
        <pc:sldLayoutChg chg="modSp">
          <pc:chgData name="井口　治男" userId="c6adf100-af12-42f8-9485-e1ef6aed2357" providerId="ADAL" clId="{809EFA53-C99D-4B46-8079-992516C5B334}" dt="2024-06-12T08:32:39.194" v="33"/>
          <pc:sldLayoutMkLst>
            <pc:docMk/>
            <pc:sldMasterMk cId="644712286" sldId="2147483660"/>
            <pc:sldLayoutMk cId="949988051" sldId="2147483663"/>
          </pc:sldLayoutMkLst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949988051" sldId="2147483663"/>
              <ac:spMk id="2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949988051" sldId="2147483663"/>
              <ac:spMk id="3" creationId="{00000000-0000-0000-0000-000000000000}"/>
            </ac:spMkLst>
          </pc:spChg>
        </pc:sldLayoutChg>
        <pc:sldLayoutChg chg="modSp">
          <pc:chgData name="井口　治男" userId="c6adf100-af12-42f8-9485-e1ef6aed2357" providerId="ADAL" clId="{809EFA53-C99D-4B46-8079-992516C5B334}" dt="2024-06-12T08:32:39.194" v="33"/>
          <pc:sldLayoutMkLst>
            <pc:docMk/>
            <pc:sldMasterMk cId="644712286" sldId="2147483660"/>
            <pc:sldLayoutMk cId="343717699" sldId="2147483664"/>
          </pc:sldLayoutMkLst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343717699" sldId="2147483664"/>
              <ac:spMk id="3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343717699" sldId="2147483664"/>
              <ac:spMk id="4" creationId="{00000000-0000-0000-0000-000000000000}"/>
            </ac:spMkLst>
          </pc:spChg>
        </pc:sldLayoutChg>
        <pc:sldLayoutChg chg="modSp">
          <pc:chgData name="井口　治男" userId="c6adf100-af12-42f8-9485-e1ef6aed2357" providerId="ADAL" clId="{809EFA53-C99D-4B46-8079-992516C5B334}" dt="2024-06-12T08:32:39.194" v="33"/>
          <pc:sldLayoutMkLst>
            <pc:docMk/>
            <pc:sldMasterMk cId="644712286" sldId="2147483660"/>
            <pc:sldLayoutMk cId="1803567723" sldId="2147483665"/>
          </pc:sldLayoutMkLst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803567723" sldId="2147483665"/>
              <ac:spMk id="2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803567723" sldId="2147483665"/>
              <ac:spMk id="3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803567723" sldId="2147483665"/>
              <ac:spMk id="4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803567723" sldId="2147483665"/>
              <ac:spMk id="5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803567723" sldId="2147483665"/>
              <ac:spMk id="6" creationId="{00000000-0000-0000-0000-000000000000}"/>
            </ac:spMkLst>
          </pc:spChg>
        </pc:sldLayoutChg>
        <pc:sldLayoutChg chg="modSp">
          <pc:chgData name="井口　治男" userId="c6adf100-af12-42f8-9485-e1ef6aed2357" providerId="ADAL" clId="{809EFA53-C99D-4B46-8079-992516C5B334}" dt="2024-06-12T08:32:39.194" v="33"/>
          <pc:sldLayoutMkLst>
            <pc:docMk/>
            <pc:sldMasterMk cId="644712286" sldId="2147483660"/>
            <pc:sldLayoutMk cId="955984220" sldId="2147483668"/>
          </pc:sldLayoutMkLst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955984220" sldId="2147483668"/>
              <ac:spMk id="2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955984220" sldId="2147483668"/>
              <ac:spMk id="3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955984220" sldId="2147483668"/>
              <ac:spMk id="4" creationId="{00000000-0000-0000-0000-000000000000}"/>
            </ac:spMkLst>
          </pc:spChg>
        </pc:sldLayoutChg>
        <pc:sldLayoutChg chg="modSp">
          <pc:chgData name="井口　治男" userId="c6adf100-af12-42f8-9485-e1ef6aed2357" providerId="ADAL" clId="{809EFA53-C99D-4B46-8079-992516C5B334}" dt="2024-06-12T08:32:39.194" v="33"/>
          <pc:sldLayoutMkLst>
            <pc:docMk/>
            <pc:sldMasterMk cId="644712286" sldId="2147483660"/>
            <pc:sldLayoutMk cId="1111715709" sldId="2147483669"/>
          </pc:sldLayoutMkLst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111715709" sldId="2147483669"/>
              <ac:spMk id="2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111715709" sldId="2147483669"/>
              <ac:spMk id="3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111715709" sldId="2147483669"/>
              <ac:spMk id="4" creationId="{00000000-0000-0000-0000-000000000000}"/>
            </ac:spMkLst>
          </pc:spChg>
        </pc:sldLayoutChg>
        <pc:sldLayoutChg chg="modSp">
          <pc:chgData name="井口　治男" userId="c6adf100-af12-42f8-9485-e1ef6aed2357" providerId="ADAL" clId="{809EFA53-C99D-4B46-8079-992516C5B334}" dt="2024-06-12T08:32:39.194" v="33"/>
          <pc:sldLayoutMkLst>
            <pc:docMk/>
            <pc:sldMasterMk cId="644712286" sldId="2147483660"/>
            <pc:sldLayoutMk cId="1473247690" sldId="2147483671"/>
          </pc:sldLayoutMkLst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473247690" sldId="2147483671"/>
              <ac:spMk id="2" creationId="{00000000-0000-0000-0000-000000000000}"/>
            </ac:spMkLst>
          </pc:spChg>
          <pc:spChg chg="mod">
            <ac:chgData name="井口　治男" userId="c6adf100-af12-42f8-9485-e1ef6aed2357" providerId="ADAL" clId="{809EFA53-C99D-4B46-8079-992516C5B334}" dt="2024-06-12T08:32:39.194" v="33"/>
            <ac:spMkLst>
              <pc:docMk/>
              <pc:sldMasterMk cId="644712286" sldId="2147483660"/>
              <pc:sldLayoutMk cId="1473247690" sldId="2147483671"/>
              <ac:spMk id="3" creationId="{00000000-0000-0000-0000-00000000000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923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5428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016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80E99F28-962F-4C2C-8B61-90A16B323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885440" y="6190775"/>
            <a:ext cx="3137105" cy="565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8889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99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225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637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8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627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9564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765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4167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99F75F-5250-42A8-8CEF-400FF9C939F5}" type="datetimeFigureOut">
              <a:rPr kumimoji="1" lang="ja-JP" altLang="en-US" smtClean="0"/>
              <a:t>2024/6/12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D45A6-A981-47E4-9609-38FBAAB899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9173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97" name="Group 125"/>
          <p:cNvGraphicFramePr>
            <a:graphicFrameLocks noGrp="1"/>
          </p:cNvGraphicFramePr>
          <p:nvPr/>
        </p:nvGraphicFramePr>
        <p:xfrm>
          <a:off x="2063932" y="705395"/>
          <a:ext cx="8203475" cy="573024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37882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15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① 役員・顧問職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23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② 株式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利益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全株式の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5%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③ 特許権使用料　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④ 講演料等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⑤ 原稿料等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⑥ 研究費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⑦ 奨学寄附金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59989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⑧ 寄附講座への所属</a:t>
                      </a:r>
                      <a:endParaRPr kumimoji="1" lang="en-US" altLang="ja-JP" sz="2000" b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</a:t>
                      </a: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申告者が実質的に使途を決定し得る研究契約金で</a:t>
                      </a:r>
                      <a:endParaRPr kumimoji="1" lang="en-US" altLang="ja-JP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itchFamily="18" charset="0"/>
                        </a:rPr>
                        <a:t>　実際に割り当てられた年間総額</a:t>
                      </a: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00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2960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⑨ その他の報酬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5</a:t>
                      </a:r>
                      <a:r>
                        <a:rPr kumimoji="1" lang="ja-JP" altLang="en-US" sz="2000" b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</a:rPr>
                        <a:t>万円以上</a:t>
                      </a:r>
                      <a:endParaRPr kumimoji="1" lang="ja-JP" alt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itchFamily="18" charset="0"/>
                      </a:endParaRPr>
                    </a:p>
                  </a:txBody>
                  <a:tcPr marL="46087" marR="46087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119" name="Rectangle 47"/>
          <p:cNvSpPr>
            <a:spLocks noChangeArrowheads="1"/>
          </p:cNvSpPr>
          <p:nvPr/>
        </p:nvSpPr>
        <p:spPr bwMode="auto">
          <a:xfrm>
            <a:off x="2925902" y="178649"/>
            <a:ext cx="6340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ja-JP" altLang="en-US" sz="2400" b="1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利益相反自己申告が必要となる金額（年間）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979368" y="6510075"/>
            <a:ext cx="56886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管理ガイドラインに準拠</a:t>
            </a:r>
          </a:p>
        </p:txBody>
      </p:sp>
    </p:spTree>
    <p:extLst>
      <p:ext uri="{BB962C8B-B14F-4D97-AF65-F5344CB8AC3E}">
        <p14:creationId xmlns:p14="http://schemas.microsoft.com/office/powerpoint/2010/main" val="934186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BBB8C8-12BA-4D7E-B1E1-F4A46C0D28E0}"/>
              </a:ext>
            </a:extLst>
          </p:cNvPr>
          <p:cNvSpPr txBox="1"/>
          <p:nvPr/>
        </p:nvSpPr>
        <p:spPr>
          <a:xfrm>
            <a:off x="1837508" y="2551837"/>
            <a:ext cx="85169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/>
              <a:t>演題</a:t>
            </a:r>
            <a:r>
              <a:rPr kumimoji="1" lang="ja-JP" altLang="en-US" sz="3200" b="1" dirty="0"/>
              <a:t>発表</a:t>
            </a:r>
            <a:r>
              <a:rPr kumimoji="1" lang="ja-JP" altLang="en-US" sz="3600" b="1" dirty="0"/>
              <a:t>内容に関連し、</a:t>
            </a:r>
            <a:endParaRPr kumimoji="1" lang="en-US" altLang="ja-JP" sz="3600" b="1" dirty="0"/>
          </a:p>
          <a:p>
            <a:pPr algn="ctr"/>
            <a:r>
              <a:rPr kumimoji="1" lang="ja-JP" altLang="en-US" sz="3600" b="1" dirty="0"/>
              <a:t>発表者（ら）に開示すべき</a:t>
            </a:r>
            <a:r>
              <a:rPr kumimoji="1" lang="en-US" altLang="ja-JP" sz="3600" b="1" dirty="0"/>
              <a:t>COI</a:t>
            </a:r>
            <a:r>
              <a:rPr kumimoji="1" lang="ja-JP" altLang="en-US" sz="3600" b="1" dirty="0"/>
              <a:t>関係にある企業などはありません。</a:t>
            </a:r>
            <a:r>
              <a:rPr kumimoji="1" lang="ja-JP" altLang="en-US" sz="2400" b="1" dirty="0">
                <a:solidFill>
                  <a:schemeClr val="bg1"/>
                </a:solidFill>
              </a:rPr>
              <a:t>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13F89E-9C12-45F5-8BF6-3EA4B82ADBE0}"/>
              </a:ext>
            </a:extLst>
          </p:cNvPr>
          <p:cNvSpPr txBox="1"/>
          <p:nvPr/>
        </p:nvSpPr>
        <p:spPr>
          <a:xfrm>
            <a:off x="357874" y="6380896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管理ガイドラインに準拠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1A1F6667-31DA-4A8F-888D-3CF483D0A2FE}"/>
              </a:ext>
            </a:extLst>
          </p:cNvPr>
          <p:cNvSpPr/>
          <p:nvPr/>
        </p:nvSpPr>
        <p:spPr>
          <a:xfrm>
            <a:off x="0" y="-10794"/>
            <a:ext cx="12192000" cy="1986551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0DA360E-0E86-4A8F-8FFB-678B1E3E4409}"/>
              </a:ext>
            </a:extLst>
          </p:cNvPr>
          <p:cNvSpPr/>
          <p:nvPr/>
        </p:nvSpPr>
        <p:spPr>
          <a:xfrm>
            <a:off x="3423695" y="276851"/>
            <a:ext cx="40056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72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72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361C044-EA80-4A14-A414-41634DD74BC2}"/>
              </a:ext>
            </a:extLst>
          </p:cNvPr>
          <p:cNvSpPr txBox="1"/>
          <p:nvPr/>
        </p:nvSpPr>
        <p:spPr>
          <a:xfrm>
            <a:off x="924581" y="1461693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発表者：鈴木一郎、京都次郎、大阪三郎、◎福岡史郎（◎代表者）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EE9533C8-D0BA-DDA3-F707-2C7AA9B0D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5826" y="5334752"/>
            <a:ext cx="7706012" cy="64623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B742E382-3D5D-12C9-BB7B-7B69FDCDAB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8168" y="-82780"/>
            <a:ext cx="2741216" cy="2058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4756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6D466AA-7D67-4678-9A60-5484C437676B}"/>
              </a:ext>
            </a:extLst>
          </p:cNvPr>
          <p:cNvSpPr/>
          <p:nvPr/>
        </p:nvSpPr>
        <p:spPr>
          <a:xfrm>
            <a:off x="0" y="-10793"/>
            <a:ext cx="12192000" cy="182217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349377BA-18AC-4F0A-8C47-D194920D17EE}"/>
              </a:ext>
            </a:extLst>
          </p:cNvPr>
          <p:cNvSpPr/>
          <p:nvPr/>
        </p:nvSpPr>
        <p:spPr>
          <a:xfrm>
            <a:off x="3227754" y="207981"/>
            <a:ext cx="40056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72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7200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7C535110-8924-4210-9711-D916E01F50A1}"/>
              </a:ext>
            </a:extLst>
          </p:cNvPr>
          <p:cNvSpPr txBox="1"/>
          <p:nvPr/>
        </p:nvSpPr>
        <p:spPr>
          <a:xfrm>
            <a:off x="1066255" y="1333978"/>
            <a:ext cx="876953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b="1" dirty="0">
                <a:solidFill>
                  <a:schemeClr val="bg1"/>
                </a:solidFill>
              </a:rPr>
              <a:t>発表者：鈴木一郎、京都次郎、大阪三郎、◎福岡史郎（◎代表者）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DEE76FB-0FCB-47F1-9351-32B54F8B6EFC}"/>
              </a:ext>
            </a:extLst>
          </p:cNvPr>
          <p:cNvSpPr txBox="1"/>
          <p:nvPr/>
        </p:nvSpPr>
        <p:spPr>
          <a:xfrm>
            <a:off x="2151018" y="2760569"/>
            <a:ext cx="851698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dirty="0"/>
              <a:t>発表者全員、過去３年間を一括して</a:t>
            </a:r>
            <a:endParaRPr kumimoji="1" lang="en-US" altLang="ja-JP" sz="3200" b="1" dirty="0"/>
          </a:p>
          <a:p>
            <a:endParaRPr kumimoji="1" lang="en-US" altLang="ja-JP" sz="3200" b="1" dirty="0"/>
          </a:p>
          <a:p>
            <a:r>
              <a:rPr kumimoji="1" lang="ja-JP" altLang="en-US" sz="3200" b="1" dirty="0"/>
              <a:t>講演料：</a:t>
            </a:r>
            <a:r>
              <a:rPr kumimoji="1" lang="en-US" altLang="ja-JP" sz="3200" b="1" dirty="0"/>
              <a:t>A</a:t>
            </a:r>
            <a:r>
              <a:rPr kumimoji="1" lang="ja-JP" altLang="en-US" sz="3200" b="1" dirty="0"/>
              <a:t>製薬、</a:t>
            </a:r>
            <a:r>
              <a:rPr kumimoji="1" lang="en-US" altLang="ja-JP" sz="3200" b="1" dirty="0"/>
              <a:t>B</a:t>
            </a:r>
            <a:r>
              <a:rPr kumimoji="1" lang="ja-JP" altLang="en-US" sz="3200" b="1" dirty="0"/>
              <a:t>製薬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原稿料：</a:t>
            </a:r>
            <a:r>
              <a:rPr kumimoji="1" lang="en-US" altLang="ja-JP" sz="3200" b="1" dirty="0"/>
              <a:t>C</a:t>
            </a:r>
            <a:r>
              <a:rPr kumimoji="1" lang="ja-JP" altLang="en-US" sz="3200" b="1" dirty="0"/>
              <a:t>製薬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奨学寄附金：</a:t>
            </a:r>
            <a:r>
              <a:rPr kumimoji="1" lang="en-US" altLang="ja-JP" sz="3200" b="1" dirty="0"/>
              <a:t>B</a:t>
            </a:r>
            <a:r>
              <a:rPr kumimoji="1" lang="ja-JP" altLang="en-US" sz="3200" b="1" dirty="0"/>
              <a:t>製薬、</a:t>
            </a:r>
            <a:r>
              <a:rPr kumimoji="1" lang="en-US" altLang="ja-JP" sz="3200" b="1" dirty="0"/>
              <a:t>D</a:t>
            </a:r>
            <a:r>
              <a:rPr kumimoji="1" lang="ja-JP" altLang="en-US" sz="3200" b="1" dirty="0"/>
              <a:t>製薬</a:t>
            </a:r>
            <a:endParaRPr kumimoji="1" lang="en-US" altLang="ja-JP" sz="3200" b="1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7A40B8F-12D9-4C84-8CFF-7C583AD73326}"/>
              </a:ext>
            </a:extLst>
          </p:cNvPr>
          <p:cNvSpPr txBox="1"/>
          <p:nvPr/>
        </p:nvSpPr>
        <p:spPr>
          <a:xfrm>
            <a:off x="1837508" y="1958385"/>
            <a:ext cx="8516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/>
              <a:t>演題発表内容に関連し、</a:t>
            </a:r>
            <a:endParaRPr kumimoji="1" lang="en-US" altLang="ja-JP" sz="2000" b="1" dirty="0"/>
          </a:p>
          <a:p>
            <a:pPr algn="ctr"/>
            <a:r>
              <a:rPr kumimoji="1" lang="ja-JP" altLang="en-US" sz="2000" b="1" dirty="0"/>
              <a:t>筆頭および共同発表者が開示すべき</a:t>
            </a:r>
            <a:r>
              <a:rPr kumimoji="1" lang="en-US" altLang="ja-JP" sz="2000" b="1" dirty="0"/>
              <a:t>COI</a:t>
            </a:r>
            <a:r>
              <a:rPr kumimoji="1" lang="ja-JP" altLang="en-US" sz="2000" b="1" dirty="0"/>
              <a:t>関係にある企業として</a:t>
            </a:r>
            <a:endParaRPr kumimoji="1" lang="en-US" altLang="ja-JP" sz="2000" b="1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2DD4327B-33D3-44FA-A21B-844F3B6E51D7}"/>
              </a:ext>
            </a:extLst>
          </p:cNvPr>
          <p:cNvSpPr txBox="1"/>
          <p:nvPr/>
        </p:nvSpPr>
        <p:spPr>
          <a:xfrm>
            <a:off x="1631503" y="6295393"/>
            <a:ext cx="44644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4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管理ガイドラインに準拠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3786C55-612F-E959-1988-582EB0743D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3660" y="5528987"/>
            <a:ext cx="7706012" cy="64623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CA225CC1-52C9-0D02-2208-1463937C2B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39993" y="-38270"/>
            <a:ext cx="2452007" cy="18413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27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CFA86AF-C14E-4D63-B920-CC8F23975FE0}"/>
              </a:ext>
            </a:extLst>
          </p:cNvPr>
          <p:cNvSpPr/>
          <p:nvPr/>
        </p:nvSpPr>
        <p:spPr>
          <a:xfrm>
            <a:off x="0" y="-10793"/>
            <a:ext cx="12192000" cy="2153102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E9C7EEF0-BAF5-424E-A060-9BCA7C5528C2}"/>
              </a:ext>
            </a:extLst>
          </p:cNvPr>
          <p:cNvSpPr/>
          <p:nvPr/>
        </p:nvSpPr>
        <p:spPr>
          <a:xfrm>
            <a:off x="2914246" y="285814"/>
            <a:ext cx="40056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ja-JP" sz="7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COI</a:t>
            </a:r>
            <a:r>
              <a:rPr kumimoji="1" lang="ja-JP" altLang="en-US" sz="7200" b="1" dirty="0">
                <a:solidFill>
                  <a:schemeClr val="bg1"/>
                </a:solidFill>
                <a:latin typeface="+mn-ea"/>
              </a:rPr>
              <a:t>開示</a:t>
            </a:r>
            <a:endParaRPr lang="ja-JP" altLang="en-US" sz="7200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CE4524C-2B74-4E99-9F87-F0A042972F52}"/>
              </a:ext>
            </a:extLst>
          </p:cNvPr>
          <p:cNvSpPr txBox="1"/>
          <p:nvPr/>
        </p:nvSpPr>
        <p:spPr>
          <a:xfrm>
            <a:off x="340013" y="1579826"/>
            <a:ext cx="90300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</a:rPr>
              <a:t>発表者：鈴木一郎、京都次郎、大阪三郎、福岡史郎（◎代表者）</a:t>
            </a:r>
          </a:p>
        </p:txBody>
      </p:sp>
      <p:graphicFrame>
        <p:nvGraphicFramePr>
          <p:cNvPr id="17" name="表 16">
            <a:extLst>
              <a:ext uri="{FF2B5EF4-FFF2-40B4-BE49-F238E27FC236}">
                <a16:creationId xmlns:a16="http://schemas.microsoft.com/office/drawing/2014/main" id="{8A0B7396-2EE8-4DF4-917B-FA2DE963B6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642968"/>
              </p:ext>
            </p:extLst>
          </p:nvPr>
        </p:nvGraphicFramePr>
        <p:xfrm>
          <a:off x="1661957" y="2459088"/>
          <a:ext cx="8868087" cy="3048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722">
                  <a:extLst>
                    <a:ext uri="{9D8B030D-6E8A-4147-A177-3AD203B41FA5}">
                      <a16:colId xmlns:a16="http://schemas.microsoft.com/office/drawing/2014/main" val="2317940580"/>
                    </a:ext>
                  </a:extLst>
                </a:gridCol>
                <a:gridCol w="1633453">
                  <a:extLst>
                    <a:ext uri="{9D8B030D-6E8A-4147-A177-3AD203B41FA5}">
                      <a16:colId xmlns:a16="http://schemas.microsoft.com/office/drawing/2014/main" val="3663147006"/>
                    </a:ext>
                  </a:extLst>
                </a:gridCol>
                <a:gridCol w="1542277">
                  <a:extLst>
                    <a:ext uri="{9D8B030D-6E8A-4147-A177-3AD203B41FA5}">
                      <a16:colId xmlns:a16="http://schemas.microsoft.com/office/drawing/2014/main" val="917994289"/>
                    </a:ext>
                  </a:extLst>
                </a:gridCol>
                <a:gridCol w="1669287">
                  <a:extLst>
                    <a:ext uri="{9D8B030D-6E8A-4147-A177-3AD203B41FA5}">
                      <a16:colId xmlns:a16="http://schemas.microsoft.com/office/drawing/2014/main" val="3486954472"/>
                    </a:ext>
                  </a:extLst>
                </a:gridCol>
                <a:gridCol w="1551348">
                  <a:extLst>
                    <a:ext uri="{9D8B030D-6E8A-4147-A177-3AD203B41FA5}">
                      <a16:colId xmlns:a16="http://schemas.microsoft.com/office/drawing/2014/main" val="2434477530"/>
                    </a:ext>
                  </a:extLst>
                </a:gridCol>
              </a:tblGrid>
              <a:tr h="275124">
                <a:tc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鈴木一郎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京都次郎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大阪三郎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</a:rPr>
                        <a:t>福岡史郎</a:t>
                      </a:r>
                      <a:endParaRPr kumimoji="1" lang="ja-JP" alt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0640105"/>
                  </a:ext>
                </a:extLst>
              </a:tr>
              <a:tr h="186224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①顧問料：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33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②株保有・利益：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02802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③特許利用料：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405911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④講演料：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A</a:t>
                      </a:r>
                      <a:r>
                        <a:rPr kumimoji="1" lang="ja-JP" altLang="en-US" sz="1400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A</a:t>
                      </a:r>
                      <a:r>
                        <a:rPr kumimoji="1" lang="ja-JP" altLang="en-US" sz="1400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A</a:t>
                      </a:r>
                      <a:r>
                        <a:rPr kumimoji="1" lang="ja-JP" altLang="en-US" sz="1400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81458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⑤原稿料：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/>
                        <a:t>C</a:t>
                      </a:r>
                      <a:r>
                        <a:rPr kumimoji="1" lang="ja-JP" altLang="en-US" sz="1400" dirty="0"/>
                        <a:t>製薬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842068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⑥受託研究・共同研究費：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86560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⑦奨学寄附金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B</a:t>
                      </a:r>
                      <a:r>
                        <a:rPr kumimoji="1" lang="ja-JP" altLang="en-US" sz="1400" dirty="0"/>
                        <a:t>製薬、</a:t>
                      </a:r>
                      <a:r>
                        <a:rPr kumimoji="1" lang="en-US" altLang="ja-JP" sz="1400" dirty="0"/>
                        <a:t>D</a:t>
                      </a:r>
                      <a:r>
                        <a:rPr kumimoji="1" lang="ja-JP" altLang="en-US" sz="1400" dirty="0"/>
                        <a:t>製薬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952984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⑧寄附講座所属：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247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⑨贈答品などの報酬：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8201730"/>
                  </a:ext>
                </a:extLst>
              </a:tr>
            </a:tbl>
          </a:graphicData>
        </a:graphic>
      </p:graphicFrame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356709D-28F2-40DB-B9F8-EB3ADF149429}"/>
              </a:ext>
            </a:extLst>
          </p:cNvPr>
          <p:cNvSpPr txBox="1"/>
          <p:nvPr/>
        </p:nvSpPr>
        <p:spPr>
          <a:xfrm>
            <a:off x="1691054" y="6340688"/>
            <a:ext cx="462768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日本医学会</a:t>
            </a:r>
            <a:r>
              <a:rPr kumimoji="1" lang="en-US" altLang="ja-JP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COI</a:t>
            </a:r>
            <a:r>
              <a:rPr kumimoji="1" lang="ja-JP" altLang="en-US" sz="12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管理ガイドラインに準拠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FD3FC81F-3A9F-62B8-338E-F31328F920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8010" y="5554654"/>
            <a:ext cx="7706012" cy="646232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9CCD147D-C051-0E64-5620-D80075344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70571" y="0"/>
            <a:ext cx="2721429" cy="2043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915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248</TotalTime>
  <Words>354</Words>
  <Application>Microsoft Office PowerPoint</Application>
  <PresentationFormat>ワイド画面</PresentationFormat>
  <Paragraphs>62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pc01</dc:creator>
  <cp:lastModifiedBy>井口　治男</cp:lastModifiedBy>
  <cp:revision>3</cp:revision>
  <dcterms:created xsi:type="dcterms:W3CDTF">2020-07-02T07:23:48Z</dcterms:created>
  <dcterms:modified xsi:type="dcterms:W3CDTF">2024-06-12T08:34:56Z</dcterms:modified>
</cp:coreProperties>
</file>